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9BA16-F952-4CD7-9458-5A44D211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E7C63-C195-428F-A5A7-D5343593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97E34-46BC-4E63-B97F-50CBFF878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0EEAC-C6B1-4208-B17E-B017FD98A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D2BD1-EC49-4D5C-A858-96766F7F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841865-EB4A-446A-945E-7412A979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410545-D770-43E4-BA1B-6035AD4E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69AF0-68CE-438C-861C-2E2AF374B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6A674-4F8F-4313-B0AD-CECD89ED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710FB-82ED-4DCB-BBEA-504B4C742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F1E81-2410-40CA-9234-919578F67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6606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我国仓储管理现状及发展趋势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我国仓储管理发展趋势预测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挑战与机遇并存，未来发展方向探讨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仓储管理是指对仓库及仓库内的物资所进行的管理，是物流管理的核心环节之一，旨在确保物资的安全、完整和高效流转。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通过科学的仓储管理，可以避免物资损坏、丢失等问题，确保企业资产安全。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保障物资安全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合理的仓储布局和管理流程可以提高物资流转速度，降低物流成本，提高企业竞争力。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仓储管理是供应链管理的重要组成部分，良好的仓储管理有助于实现供应链各环节的无缝对接和协同运作。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促进供应链协同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古代仓储管理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古代仓储管理以粮食储备为主，如隋唐时期的义仓、常平仓等制度，体现了政府对粮食储备的重视。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近代仓储管理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近代以来，随着工业革命的兴起和国际贸易的发展，仓储管理逐渐走向专业化、规模化，出现了专门的仓库和仓储企业。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现代仓储管理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现代仓储管理引入了信息技术、自动化技术等先进手段，实现了智能化、精细化管理，提高了仓储效率和准确性。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国内仓储企业在技术应用方面相对滞后，而国外企业则普遍采用先进的自动化、智能化技术，提高了管理效率和准确性。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国内仓储管理人才队伍建设相对薄弱，缺乏高素质的专业人才；而国外则注重人才培养和引进，形成了完善的人才梯队。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管理理念差异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国内仓储管理注重经验积累和实践操作，而国外则更注重理论研究和创新实践。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国内外仓储管理现状对比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仓储设施规模不断扩大，但设施老化、技术落后问题突出。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自动化、智能化仓储设备应用不足，影响仓储效率。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绿色仓储设施及设备缺乏，环保要求有待提高。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仓储设施与设备情况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信息化技术应用水平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信息化程度逐步提高，但整体水平仍待提升。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先进的信息技术在仓储管理中应用不足，如物联网、大数据等。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信息孤岛现象严重，信息共享和协同能力有限。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仓储管理人才短缺，高素质人才匮乏。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人才流失严重，影响仓储管理持续发展。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人才培养体系不完善，缺乏实践经验和创新能力。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人才队伍培养与素质提升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政策法规环境及行业标准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政策法规不断完善，但执行力度有待加强。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行业标准不统一，制约仓储管理规范化发展。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政府监管和行业自律机制不健全，市场秩序有待规范。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我国仓储管理发展趋势预测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利用高层货架、巷道堆垛机和计算机控制系统等实现仓库自动化存取，提高空间利用率和存取效率。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自动化立体仓库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应用图像识别、语音识别等人工智能技术，实现快速、准确的自动分拣，降低人工成本。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智能分拣系统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通过机器人、AGV等自动化设备实现仓库内货物的自动搬运、存储和管理，减少人工干预，提高运营效率。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无人仓储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智能化技术应用前景展望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https://d.book118.com/487066060003006046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2024-09-20T22:56:38.189</cp:lastPrinted>
  <dcterms:created xsi:type="dcterms:W3CDTF">2024-09-20T14:56:38Z</dcterms:created>
  <dcterms:modified xsi:type="dcterms:W3CDTF">2024-09-20T14:56:40Z</dcterms:modified>
</cp:coreProperties>
</file>