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92E98C-6FFE-4A4C-A18E-6C51BFBC13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698C1E-47B0-4DAC-A601-8EC5E00DCC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8424A3-2CEA-4A57-9F64-4005309124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387115-2425-4C8E-9B56-B7F28DE89A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871F4F1-5F53-486E-A03D-F851FC175C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DF94CD6-B7EE-455E-9B8E-1F09827794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5933DE3-6611-4DC5-9158-1725EB9377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8053EF-C1C2-4441-8DC2-0EF178C377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A849F2-DFF1-43BB-BA83-AE2E321E52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9D05E7-5F35-4D19-BC62-9807ADC157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A6C615-8B86-4C2A-A282-437A20D746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7066066002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01821" y="1505581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物流系统的基本功能与增值服务功能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84071" y="4751645"/>
            <a:ext cx="8029457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endParaRPr lang="en-US" sz="2025">
              <a:solidFill>
                <a:srgbClr val="00AF57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2441200" y="5124644"/>
            <a:ext cx="7315200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物流系统概述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基本功能介绍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增值服务功能探讨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物流系统优化策略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案例分析：某电商企业物流系统优化实践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物流系统概述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物流系统是由运输、仓储、装卸、搬运、包装、流通加工、配送和信息处理等基本功能要素构成的有机整体，旨在实现物品从供应地向接收地的实体流动过程。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系统主要由物流基础设施、物流装备、物流信息和物流管理四个部分组成。其中，物流基础设施包括交通网络、仓储设施等；物流装备包括运输工具、装卸搬运设备等；物流信息则涉及订单处理、库存管理等方面；物流管理则是对整个物流过程进行规划、组织、协调和控制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组成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定义与组成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3342" r="13342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物流系统的发展经历了从简单运输到综合物流服务的过程。随着经济全球化和电子商务的快速发展，物流系统不断升级和完善，逐渐形成了现代化的综合物流体系。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前，全球物流系统已经形成了较为完善的网络体系，包括国际海运、空运、陆运等多种运输方式。同时，随着物联网、大数据等技术的广泛应用，物流系统的智能化、自动化水平不断提高，为客户提供更加高效、便捷的物流服务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发展历程及现状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随着消费者对商品快速、准确配送的需求日益增长，以及企业对降低物流成本、提高运营效率的要求不断提高，物流系统的市场需求不断扩大。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行业趋势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，物流系统将朝着智能化、绿色化、全球化等方向发展。其中，智能化将借助人工智能、机器学习等技术提高物流决策和运营效率；绿色化将注重环保和可持续发展，推动绿色包装、绿色运输等；全球化则将加强国际间的合作与交流，构建全球一体化的物流网络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市场需求与行业趋势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基本功能介绍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7451" b="2745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运输功能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实现物品的空间位移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通过不同的运输方式（如公路、铁路、航空、水路等）将物品从供应地运送到需求地。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提高运输效率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优化运输路线和运输计划，减少运输时间和成本。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确保运输安全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采取必要的措施，确保物品在运输过程中的安全，防止损坏或丢失。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7292" r="729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订单处理和配送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接收并处理客户订单，按照要求进行物品的拣选、包装和配送。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物品储存和保管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为物品提供适宜的储存环境，确保物品在储存期间的质量和安全。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库存控制和管理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通过合理的库存策略和管理方法，控制库存水平，避免积压和缺货现象。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仓储功能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5000" r="25000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装卸作业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将物品从运输工具上卸下或装上，以便进行后续的仓储或配送作业。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搬运作业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在仓库或配送中心内部进行物品的移动和分类，以便进行储存、拣选或包装等作业。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提高装卸搬运效率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采用先进的装卸搬运设备和技术，提高作业效率，减少人力和时间成本。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装卸搬运功能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保护物品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通过包装材料和设计，保护物品免受损坏或变质，确保物品在运输和储存过程中的完好性。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方便流通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合理的包装设计和标识，方便物品的识别、计量和运输，提高物流效率。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促进销售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精美的包装设计和印刷，可以增加物品的附加值和吸引力，促进销售和提高客户满意度。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包装功能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增值服务功能探讨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根据客户需求，对商品进行不同形式、不同等级的包装，以保证商品在运输和存储过程中的安全。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包装服务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将运抵的零部件或组件按照客户的要求进行组装，形成具有特定功能的产品。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组装服务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为商品贴上标签，提供商品信息、价格、促销等内容，方便客户识别和管理。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标签服务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875" r="16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流通加工服务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门到门配送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根据客户要求，将商品从发货地直接送到收货地，实现全程配送服务。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定时配送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在客户指定的时间窗口内将商品送达，满足客户对时间的要求。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代收货款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在配送过程中，代替客户收取货款，减少客户的收款风险和成本。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配送服务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提供实时物流信息查询服务，让客户随时了解货物的运输状态。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物流信息查询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通过对历史数据的分析和挖掘，为客户提供市场趋势预测、库存优化等增值服务。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数据分析与预测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通过信息技术手段，实现供应链各环节的无缝对接和协同作业，提高整体运作效率。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供应链协同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信息服务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https://d.book118.com/487066066002006046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2024-09-20T22:40:17.446</cp:lastPrinted>
  <dcterms:created xsi:type="dcterms:W3CDTF">2024-09-20T14:40:17Z</dcterms:created>
  <dcterms:modified xsi:type="dcterms:W3CDTF">2024-09-20T14:40:19Z</dcterms:modified>
</cp:coreProperties>
</file>