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48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9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B33F3-80C6-461D-9E74-8297D0AD9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161D2-CA23-4A6C-A30E-889816BD3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4502D-925D-46AD-B036-4D42965BA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C4A6A9-F830-4469-A648-DB8BE26ED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FE982B-B894-42B8-BE3D-852F9E540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869A6D-EC45-4E91-92DD-DE508EE1D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A03591-803B-46F8-A603-5E67DF780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C76A5-3004-4556-A300-7864A2036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86B352-3410-49D9-8F9C-2A0D04687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711A4-0E9D-44D0-A4E3-7D0D97563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0C422-5E7F-45DE-818C-04B5CA942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473" r:id="rId2"/>
    <p:sldLayoutId id="2147485474" r:id="rId3"/>
    <p:sldLayoutId id="2147485475" r:id="rId4"/>
    <p:sldLayoutId id="2147485476" r:id="rId5"/>
    <p:sldLayoutId id="2147485477" r:id="rId6"/>
    <p:sldLayoutId id="2147485478" r:id="rId7"/>
    <p:sldLayoutId id="2147485479" r:id="rId8"/>
    <p:sldLayoutId id="2147485480" r:id="rId9"/>
    <p:sldLayoutId id="2147485481" r:id="rId10"/>
    <p:sldLayoutId id="214748548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00005050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商业分析对企业绩效管理的支持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商业分析对企业绩效管理的重要性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商业分析在绩效管理中的应用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商业分析对企业绩效管理的提升效果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商业分析对企业绩效管理的挑战与应对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商业分析对企业绩效管理的未来展望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商业分析对企业绩效管理的重要性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商业分析对企业决策的影响</a:t>
            </a:r>
            <a:endParaRPr lang="zh-CN" altLang="en-US"/>
          </a:p>
        </p:txBody>
      </p:sp>
      <p:sp>
        <p:nvSpPr>
          <p:cNvPr id="1049088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提供数据支持：商业分析通过收集、整理和分析数据，为企业决策提供准确的信息和依据。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优化资源配置：商业分析可以帮助企业了解市场趋势和客户需求，从而合理配置资源，提高资源利用效率。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降低风险：商业分析通过对市场、竞争对手、客户需求等方面的分析，帮助企业识别潜在的风险和机会，从而做出更加明智的决策。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提升决策效率：商业分析通过自动化、智能化的分析工具和方法，提高决策效率和准确性，减少决策失误。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商业分析对企业战略制定的支持</a:t>
            </a:r>
            <a:endParaRPr lang="zh-CN" altLang="en-US"/>
          </a:p>
        </p:txBody>
      </p:sp>
      <p:sp>
        <p:nvSpPr>
          <p:cNvPr id="1049136" name="正文"/>
          <p:cNvSpPr txBox="1"/>
          <p:nvPr>
            <p:custDataLst>
              <p:tags r:id="rId2"/>
            </p:custDataLst>
          </p:nvPr>
        </p:nvSpPr>
        <p:spPr>
          <a:xfrm>
            <a:off x="3160452" y="5526391"/>
            <a:ext cx="5867903" cy="6515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商业分析可以通过对竞争对手的分析，了解竞争对手的战略、产品、市场等方面的信息，为企业制定更加有针对性的战略提供参考。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标题"/>
          <p:cNvSpPr txBox="1"/>
          <p:nvPr>
            <p:custDataLst>
              <p:tags r:id="rId3"/>
            </p:custDataLst>
          </p:nvPr>
        </p:nvSpPr>
        <p:spPr>
          <a:xfrm>
            <a:off x="3160452" y="5056499"/>
            <a:ext cx="5867903" cy="4343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单击此处添加标题</a:t>
            </a:r>
            <a:endParaRPr lang="zh-CN" altLang="en-US" sz="22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140" name="正文"/>
          <p:cNvSpPr txBox="1"/>
          <p:nvPr>
            <p:custDataLst>
              <p:tags r:id="rId4"/>
            </p:custDataLst>
          </p:nvPr>
        </p:nvSpPr>
        <p:spPr>
          <a:xfrm>
            <a:off x="3164283" y="4296755"/>
            <a:ext cx="5867903" cy="6515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商业分析可以帮助企业识别自身的优势和劣势，从而制定更加合理的战略，提高企业的竞争力。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标题"/>
          <p:cNvSpPr txBox="1"/>
          <p:nvPr>
            <p:custDataLst>
              <p:tags r:id="rId5"/>
            </p:custDataLst>
          </p:nvPr>
        </p:nvSpPr>
        <p:spPr>
          <a:xfrm>
            <a:off x="3164283" y="3826225"/>
            <a:ext cx="5867903" cy="4343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单击此处添加标题</a:t>
            </a:r>
            <a:endParaRPr lang="zh-CN" altLang="en-US" sz="22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144" name="正文"/>
          <p:cNvSpPr txBox="1"/>
          <p:nvPr>
            <p:custDataLst>
              <p:tags r:id="rId6"/>
            </p:custDataLst>
          </p:nvPr>
        </p:nvSpPr>
        <p:spPr>
          <a:xfrm>
            <a:off x="3160452" y="1834930"/>
            <a:ext cx="5867903" cy="6515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商业分析能够提供市场趋势、竞争态势、消费者需求等方面的信息，帮助企业制定更加精准的战略。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标题"/>
          <p:cNvSpPr txBox="1"/>
          <p:nvPr>
            <p:custDataLst>
              <p:tags r:id="rId7"/>
            </p:custDataLst>
          </p:nvPr>
        </p:nvSpPr>
        <p:spPr>
          <a:xfrm>
            <a:off x="3160452" y="1364400"/>
            <a:ext cx="5867903" cy="4343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单击此处添加标题</a:t>
            </a:r>
            <a:endParaRPr lang="zh-CN" altLang="en-US" sz="22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148" name="正文"/>
          <p:cNvSpPr txBox="1"/>
          <p:nvPr>
            <p:custDataLst>
              <p:tags r:id="rId8"/>
            </p:custDataLst>
          </p:nvPr>
        </p:nvSpPr>
        <p:spPr>
          <a:xfrm>
            <a:off x="3164283" y="3065843"/>
            <a:ext cx="5867903" cy="6515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商业分析可以通过数据挖掘和分析，发现潜在的市场机会和威胁，为企业战略制定提供有力的数据支持。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标题"/>
          <p:cNvSpPr txBox="1"/>
          <p:nvPr>
            <p:custDataLst>
              <p:tags r:id="rId9"/>
            </p:custDataLst>
          </p:nvPr>
        </p:nvSpPr>
        <p:spPr>
          <a:xfrm>
            <a:off x="3164283" y="2594674"/>
            <a:ext cx="5867903" cy="4343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单击此处添加标题</a:t>
            </a:r>
            <a:endParaRPr lang="zh-CN" altLang="en-US" sz="22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商业分析对企业绩效管理的推动作用</a:t>
            </a:r>
            <a:endParaRPr lang="zh-CN" altLang="en-US"/>
          </a:p>
        </p:txBody>
      </p:sp>
      <p:sp>
        <p:nvSpPr>
          <p:cNvPr id="1049192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商业分析能够提供准确的数据支持，帮助企业制定更加科学合理的绩效管理方案。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商业分析能够及时发现企业运营中的问题，提出改进措施，提高企业绩效。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商业分析能够为企业决策提供有力支持，帮助企业做出更加明智的决策。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商业分析能够促进企业内部沟通协作，提高企业整体运营效率。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4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商业分析在绩效管理中的应用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商业分析在目标设定中的应用</a:t>
            </a:r>
            <a:endParaRPr lang="zh-CN" altLang="en-US"/>
          </a:p>
        </p:txBody>
      </p:sp>
      <p:sp>
        <p:nvSpPr>
          <p:cNvPr id="104933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商业分析在目标设定中的作用：通过市场调研、数据分析等方式，帮助企业了解市场需求、竞争态势和行业趋势，从而制定更加科学、合理的目标。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商业分析在目标设定中的具体应用：利用商业分析工具和技术，对市场数据进行深入挖掘和分析，为企业提供更加精准的目标设定建议。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商业分析在目标设定中的优势：通过商业分析，企业可以更加客观、全面地了解市场情况，避免主观臆断和盲目决策，提高目标设定的准确性和可行性。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商业分析在目标设定中的实践案例：介绍一些企业在商业分析支持下成功设定目标的案例，说明商业分析在目标设定中的实际应用效果。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商业分析在过程监控中的应用</a:t>
            </a:r>
            <a:endParaRPr lang="zh-CN" altLang="en-US"/>
          </a:p>
        </p:txBody>
      </p:sp>
      <p:sp>
        <p:nvSpPr>
          <p:cNvPr id="104939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实时监控：商业分析工具可以实时收集、分析数据，帮助企业及时了解业务运行情况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预警机制：通过对数据的监控和分析，发现异常情况及时预警，避免问题扩大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过程优化：通过对业务过程的监控和分析，发现瓶颈和问题，优化业务流程，提高效率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决策支持：商业分析工具可以为企业管理层提供决策支持，帮助企业做出更明智的决策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商业分析在结果评估中的应用</a:t>
            </a:r>
            <a:endParaRPr lang="zh-CN" altLang="en-US"/>
          </a:p>
        </p:txBody>
      </p:sp>
      <p:sp>
        <p:nvSpPr>
          <p:cNvPr id="104946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商业分析在结果评估中的优势与局限性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7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商业分析在结果评估中的具体方法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商业分析在结果评估中的应用场景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8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商业分析在绩效管理中的重要性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53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商业分析对企业绩效管理的提升效果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https://d.book118.com/487100005050006053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5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95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商业分析对企业绩效管理的支持</vt:lpstr>
      <vt:lpstr>目录</vt:lpstr>
      <vt:lpstr>单击此处添加章节标题</vt:lpstr>
      <vt:lpstr>商业分析对企业绩效管理的重要性</vt:lpstr>
      <vt:lpstr>PowerPoint Presentation</vt:lpstr>
      <vt:lpstr>商业分析对企业决策的影响</vt:lpstr>
      <vt:lpstr>商业分析对企业战略制定的支持</vt:lpstr>
      <vt:lpstr>商业分析对企业绩效管理的推动作用</vt:lpstr>
      <vt:lpstr>商业分析在绩效管理中的应用</vt:lpstr>
      <vt:lpstr>PowerPoint Presentation</vt:lpstr>
      <vt:lpstr>商业分析在目标设定中的应用</vt:lpstr>
      <vt:lpstr>商业分析在过程监控中的应用</vt:lpstr>
      <vt:lpstr>商业分析在结果评估中的应用</vt:lpstr>
      <vt:lpstr>商业分析对企业绩效管理的提升效果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2024-09-27T03:12:26.616</cp:lastPrinted>
  <dcterms:created xsi:type="dcterms:W3CDTF">2024-09-26T19:12:26Z</dcterms:created>
  <dcterms:modified xsi:type="dcterms:W3CDTF">2024-09-26T19:12:28Z</dcterms:modified>
</cp:coreProperties>
</file>