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D71B5-257D-44BE-BC59-D912E23D9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B126F-E9DE-4F92-BBB7-B3BF5E48F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0DDF5-C9FD-4F66-A2E5-BC173238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7F4AB-CE1A-421F-A694-B64A5AE4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CCC09-78E6-45BD-AD22-135BE96A9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5B646-EE93-421C-B785-7CF6776D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B0664-7FAC-4D88-B79E-EE5485E3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076A2-1429-4728-910F-80D8325A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35417-EDF0-4725-9140-05FB2978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BCDBC-D30D-47AA-9EA4-3233F959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63427-A9DD-465F-9D8E-C4978D013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014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骨盆骨折护理查房医学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骨盆骨折护理常规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特殊情况下的骨盆骨折护理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骨盆骨折患者的生活指导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骨盆骨折的预防与康复教育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58" r="272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骨盆骨折是指骨盆环的一处或多处发生骨折，多由高能量损伤引起。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根据骨折部位和损伤程度，骨盆骨折可分为稳定性骨折和不稳定性骨折。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7" b="17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骨盆骨折多由交通事故、高处坠落、重物砸伤等高能量损伤所致。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骨盆骨折可能导致骨盆环变形、移位，影响骨盆稳定性，同时可能伴随血管、神经损伤。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骨盆骨折患者可能出现疼痛、肿胀、活动受限等症状，严重者可能出现休克、出血等危及生命的情况。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医生根据患者的病史、体格检查和影像学检查（如X线、CT等）进行诊断。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对患者的疼痛程度进行评估，了解疼痛的性质、部位和持续时间。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根据疼痛评估结果，遵医嘱给予适当的止痛药，如非甾体抗炎药、阿片类药物等。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采取适当的护理措施，如冷敷、热敷、按摩等，缓解患者的疼痛。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对患者进行心理疏导，减轻其焦虑和抑郁情绪，提高疼痛耐受性。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在医生的建议下，早期进行康复训练，如关节活动、肌肉收缩等，促进血液循环和骨折愈合。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根据骨折愈合情况，逐渐增加功能锻炼的强度和难度，如步行、坐立等，以恢复患者的日常生活能力。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采用物理治疗方法，如电刺激、超声波等，促进骨折愈合和软组织的修复。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对患者进行康复指导，教授正确的康复训练方法和注意事项，避免康复过程中的错误姿势和运动。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预防肌肉萎缩和关节僵硬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适当进行下肢活动，促进血液循环，预防深静脉血栓形成。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保持患者皮肤清洁干燥，定期翻身，避免褥疮的发生。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早期进行康复训练，保持肌肉的张力和关节的活动度，预防肌肉萎缩和关节僵硬的发生。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特殊情况下的骨盆骨折护理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37" r="993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伤是指骨盆骨折同时伴有其他器官或组织的损伤，如腹部脏器损伤、脊柱骨折等。对于合并伤的护理，需要密切观察患者的生命体征，尤其是血压、心率、呼吸等指标，及时发现并处理休克、出血等严重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针对不同的合并伤，采取相应的护理措施。如腹部脏器损伤时，需禁食、胃肠减压，并观察腹部症状和体征；脊柱骨折时，需保持正确的体位，避免加重损伤。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合并伤的护理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https://d.book118.com/487100144024006033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2024-09-06T08:34:13.198</cp:lastPrinted>
  <dcterms:created xsi:type="dcterms:W3CDTF">2024-09-06T00:34:13Z</dcterms:created>
  <dcterms:modified xsi:type="dcterms:W3CDTF">2024-09-06T00:34:15Z</dcterms:modified>
</cp:coreProperties>
</file>