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20A04-CD55-466C-80D2-F8CDE7FF6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26844-D76B-481B-915A-A19F425C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CB80-576B-4C23-8C70-228218EB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CFD51-876B-4E27-996C-FE67682A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73AB8-A503-470E-9DB8-58AAB3BDB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B0FC9-7AD4-4B6F-9FBE-036FF84B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4A363-1145-44FC-B68C-C1C4133A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8AF76-840B-4420-BF32-E7425B2F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AAF4E-1A42-4C79-845F-575BF8D9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EB44-CBD8-4FD5-BC75-2F6EF9BB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66916-D020-4CF8-90A2-F377EDD6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200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中医药健康管理工作方案及措施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中医药健康管理是指运用中医理论和诊疗方法，对个体或群体的健康状态进行全面评估，提供个性化的健康指导、干预和疾病预防控制，以达到维护和促进健康的目的。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中医药健康管理强调整体观念和个体化治疗，通过辨识个体或群体的体质、病因、病机等，制定个性化的养生保健和疾病防治方案，旨在实现预防为主、防治结合的医疗保健模式。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促进个体健康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通过评估个体健康状态，发现潜在的健康问题，提供针对性的养生保健和疾病预防控制措施，有效降低患病风险，提高个体健康水平。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中医药健康管理强调预防为主，可以减少疾病的发生和复发，从而降低医疗资源消耗，减轻医疗负担。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传承和发扬中医药文化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中医药健康管理是中医药文化的重要组成部分，通过推广中医药健康管理，有助于传承和发扬中医药文化，扩大中医药的影响力。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中医药健康管理源于古代中医的预防保健思想和实践，如《黄帝内经》等经典著作中就有丰富的预防保健理论和经验。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随着社会经济的发展和人们健康需求的提高，中医药健康管理逐渐受到重视和支持，各级政府和医疗机构纷纷开展中医药健康管理服务，取得了一定的成效。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随着医学模式的转变和健康中国战略的实施，中医药健康管理将迎来更加广阔的发展空间和应用前景。未来需要加强中医药健康管理的基础研究、人才培养和技术创新，推动中医药健康管理的现代化和普及化。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推广中医药养生保健知识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向居民普及中医药养生保健知识，如四季养生、饮食调理、情志调护等，引导居民养成健康的生活方式。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培训中医药健康教育人才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组织中医药健康教育专业人才培训，提高中医药健康教育服务水平。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开展中医药健康教育活动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通过开展中医药健康知识讲座、中医药文化展览等形式，提高居民对中医药的认识和了解。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中医药健康教育方案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建立中医药健康档案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为居民建立中医药健康档案，记录居民的中医体质辨识、健康状况等信息，为居民提供个性化的中医药健康管理服务。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提供中医药健康咨询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设立中医药健康咨询热线、咨询门诊，为居民提供个性化的中医药健康咨询服务。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开展中医药特色诊疗服务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发挥中医药特色优势，开展针灸、推拿、拔罐等中医药特色诊疗服务，满足居民对中医药治疗的需求。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中医药健康服务方案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加强中医药药品监管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加强中医药药品质量监管，保障居民使用安全、有效的中医药药品。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建立中医药应急救援机制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建立中医药应急救援机制，提高中医药在突发公共卫生事件中的应对能力。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完善中医药医保政策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将中医药诊疗服务纳入医保报销范围，提高中医药服务的可及性和保障水平。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中医药健康保障方案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中医药健康管理措施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https://d.book118.com/487102001035006051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2024-09-24T04:09:50.412</cp:lastPrinted>
  <dcterms:created xsi:type="dcterms:W3CDTF">2024-09-23T20:09:50Z</dcterms:created>
  <dcterms:modified xsi:type="dcterms:W3CDTF">2024-09-23T20:09:52Z</dcterms:modified>
</cp:coreProperties>
</file>