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51BB7-E569-4ACC-9ED7-3DF59619D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5A826-43DA-495F-B26E-E953C4FB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A3A5C-8825-4E2C-A3F2-00E0B3E3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D5D2A-FB8D-4131-B77E-2B9B267B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8FA892-AC89-40D4-ACE5-192BE71F8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5DA25-8192-43E3-AEA7-74B0F195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A28FB-D8B0-40A6-A55E-5A3BCA25D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04F87-28B0-43FE-BF43-185ED698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D1828-999D-4DF3-AEEC-96AE9B47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8A045-3684-41CD-BEAA-A2CCAD0EF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8E5D1-4C8F-4D12-A5E0-B6B4F22D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2005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教育岗前培训心得体会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教育教学理论学习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教育教学实践能力提升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自我反思与成长规划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通过培训，使新教师熟悉教育教学基本理论，掌握教学设计和实施的基本方法，提高教学效果。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提升教育教学能力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培训有助于新教师树立正确的教育观、学生观和教师观，增强职业认同感和责任感。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培训为新教师提供了与同行交流学习的机会，有利于形成专业发展的意识和能力。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教育岗前培训的意义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214" b="28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06" b="4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掌握教育教学基本理论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通过培训，使新教师对教育学、心理学等基本理论有较为全面的了解。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具备基本的教学技能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培训应使新教师掌握基本的课堂教学技能，如导入、讲解、提问、评价等。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形成初步的教育科研能力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引导新教师关注教育教学实践中的问题，培养其初步的教育科研意识和能力。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教学设计与实施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包括教学目标设定、教学内容选择、教学方法与手段运用、教学评价等实践性知识。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包括教育学、心理学、教育法律法规等基础理论知识。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介绍教育科研的基本方法，如观察法、调查法、实验法、文献法等，培养新教师的科研意识。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教育教学实践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组织新教师进行课堂教学实践，将所学理论知识和技能应用于实际教学中，提高教学效果。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教育教学案例分析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通过分析典型的教育教学案例，使新教师了解教育教学实践中的常见问题及解决策略。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教育教学理论学习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培训使我深刻认识到教育应以学生为中心，关注他们的需求、兴趣和发展潜力。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通过引导学生主动思考、发现问题和解决问题，培养他们的创新能力和批判性思维。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倡导学生之间的合作学习，促进彼此交流、分享和共同成长。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课程设计应围绕明确的教学目标展开，确保教学内容与目标的紧密关联。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精选教学内容，关注学科前沿动态，将最新研究成果融入课堂教学。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灵活运用讲授、讨论、案例分析等多种教学方法，提高课堂互动性和学生参与度。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课程设计与实施策略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过程性评价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注重学生学习过程的评价，关注他们在课堂上的表现、参与度和进步情况。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结果性评价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通过考试、作业等方式对学生的学习成果进行评价，确保教学目标的达成。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建立有效的反馈机制，及时向学生提供学习建议和指导，帮助他们改进学习方法和提高学习效果。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学生评价与反馈机制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教育教学实践能力提升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互动技巧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课堂教学技巧与方法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648" r="246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通过生动有趣的导入，吸引学生的注意力，激发学生的学习兴趣。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运用简洁明了、通俗易懂的语言，对知识点进行深入浅出的讲解。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通过巧妙的提问，引导学生积极思考，培养学生的思维能力。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加强师生互动、生生互动，营造积极、活跃的课堂氛围。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建立良好的师生关系，制定明确的班级纪律和规范，培养学生的自律意识和团队协作精神。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关注学生的心理健康，及时发现学生的心理问题，提供有效的心理辅导和帮助。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通过鼓励和引导，帮助学生树立自信心，激发学生的学习动力和创新精神。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激励与引导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学生管理与心理辅导能力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https://d.book118.com/487102005035006051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2024-09-24T04:09:51.403</cp:lastPrinted>
  <dcterms:created xsi:type="dcterms:W3CDTF">2024-09-23T20:09:51Z</dcterms:created>
  <dcterms:modified xsi:type="dcterms:W3CDTF">2024-09-23T20:09:53Z</dcterms:modified>
</cp:coreProperties>
</file>