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CD049-89B8-4373-ACE9-75AD650DA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D4CDA-5297-4A99-843E-B36E365DB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99792-93F9-4FF8-9A46-2E7F59F90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47DBF4-2454-4C43-89FE-607587DE5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80801-DAAC-4B22-AE2B-CDF9F6A54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FDF945-98F2-46BA-B856-0AE0EDED2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62ADFF-AFAA-4E74-A346-566313653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02D63-CF92-4BBA-B0A9-7B1FFD0BD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EDF46-A5B0-423A-BB52-D62E10216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A428E-DC34-4B85-A51C-A30E91AF9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02A2C-5CA2-4812-A845-3E3B0D93D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02165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房屋租赁行业2024年财务承诺表达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行业概述与前景展望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公司经营与财务状况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2024年财务承诺目标设定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风险防范与应对措施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合作伙伴关系维护与拓展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内部管理与效率提升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行业概述与前景展望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随着城市化进程加速和人口流动增加，房屋租赁市场需求不断增长，推动行业规模持续扩大。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房屋租赁行业逐渐从单一的住房租赁向商业、办公、仓储等多元化业态发展，满足不同人群的租赁需求。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租赁业态多元化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大型专业化租赁企业和品牌公寓逐渐崛起，通过提供高品质的租赁产品和服务，赢得市场份额和客户信赖。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专业化、品牌化趋势明显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房屋租赁行业现状及发展趋势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监管力度加强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政府加强对房屋租赁市场的监管，规范市场秩序，保护租客权益，促进行业健康发展。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税收政策调整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政府对房屋租赁行业税收政策进行调整，减轻企业税负，提高行业盈利水平。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租赁政策逐步完善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政府出台一系列鼓励和支持房屋租赁市场发展的政策，如租购同权、增加租赁住房用地供应等，为行业发展提供有力保障。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42" r="125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政策法规对行业影响分析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792" r="11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跨界合作空间巨大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房屋租赁行业可与金融、科技、家居等相关产业进行跨界合作，拓展业务领域，提高盈利能力。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市场前景广阔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随着城市化进程加速和人口流动增加，房屋租赁市场需求将持续增长，市场前景广阔。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创新发展机遇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房屋租赁行业在智能化、绿色化、社区化等方面存在创新发展机遇，企业可通过技术创新和模式创新提高竞争力。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2024年市场预测与机遇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公司经营与财务状况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公司简介及业务范围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公司概况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本公司是一家专业从事房屋租赁业务的企业，致力于为客户提供高品质的租赁服务和优质的居住体验。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公司的业务范围涵盖长租公寓、短租公寓、商业地产租赁等多个领域，以满足不同客户的需求。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租赁业务增长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近年来，公司的租赁业务持续增长，签约房源数量和租赁收入均实现稳步提升。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通过不断优化服务品质和提高运营效率，公司的客户满意度得到显著提升。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品牌影响力扩大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公司积极参与行业交流和合作，品牌影响力逐渐扩大，为未来发展奠定了坚实基础。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近年经营业绩回顾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资产质量良好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公司的资产质量良好，流动资产占比合理，且长期资产投资回报率稳定。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偿债能力较强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公司的流动比率和速动比率保持在行业较高水平，表明公司具有较强的短期偿债能力。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盈利能力稳定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公司的营业收入和净利润保持稳步增长，毛利率和净利率维持在合理水平，显示出公司稳定的盈利能力。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财务状况分析与评价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2024年财务承诺目标设定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根据市场趋势、历史数据和公司战略，设定合理的收入预期，并确保该预期能够反映公司的增长潜力和市场地位。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设定2024年收入预期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通过分析市场需求、竞争态势和自身优势，制定具体的收入增长计划，包括拓展市场份额、提高租金水平、增加租赁项目等。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制定收入增长计划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收入预期及增长计划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通过精细化管理、提高效率等方式降低运营成本，包括人力成本、维护成本、市场营销成本等。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根据收入预期和成本控制策略，制定合理的预算安排，确保公司能够在实现收入增长的同时，保持健康的盈利水平。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成本控制策略及预算安排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预算安排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精细化成本管理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通过优化租赁项目组合、提高出租率等方式，提高资产周转率，从而增加公司的收益。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提高资产周转率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加强风险管理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691" r="869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拓展增值服务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1914" b="1191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建立完善的风险管理体系，降低因市场波动、租户违约等因素对公司盈利能力的影响。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提供如物业管理、装修服务等增值服务，增加收入来源，提高盈利能力。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盈利能力提升举措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风险防范与应对措施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https://d.book118.com/487102165022006032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2024-09-04T18:29:12.918</cp:lastPrinted>
  <dcterms:created xsi:type="dcterms:W3CDTF">2024-09-04T10:29:12Z</dcterms:created>
  <dcterms:modified xsi:type="dcterms:W3CDTF">2024-09-04T10:29:15Z</dcterms:modified>
</cp:coreProperties>
</file>