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D574F-EC44-4052-AB7C-889BEB32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3DC5E-A939-4615-9125-BCD819E4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4503C-B2DC-4D3E-97E6-E403B14F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0A2A5-37BD-4A01-BA76-E2579C685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CC5EE-9A1C-4E59-AEBB-D92C1D1C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0FD88-8F20-455F-926B-10BD7D90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EDD7E-22CC-4767-A7B7-06DF688F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DE2A-3B05-4D91-BE78-E022C6B12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CC50B-7EC1-428D-8FD1-650FDB21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72C9E-8472-4863-8ED0-DB7AD2BD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BF4C5-C888-4F62-97D8-EE5C2329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405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产品库存管理系统面向对象设计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面向对象设计基础</a:t>
            </a:r>
          </a:p>
          <a:p>
            <a:r>
              <a:t>产品库存管理系统需求分析</a:t>
            </a:r>
          </a:p>
          <a:p>
            <a:r>
              <a:t>产品库存管理系统类设计</a:t>
            </a:r>
          </a:p>
          <a:p>
            <a:r>
              <a:t>产品库存管理系统界面设计</a:t>
            </a:r>
          </a:p>
          <a:p>
            <a:r>
              <a:t>产品库存管理系统数据库设计</a:t>
            </a:r>
          </a:p>
          <a:p>
            <a:r>
              <a:t>产品库存管理系统实现与测试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通过引入面向对象的设计方法，优化库存管理流程，减少人工操作，提高管理效率。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提高库存管理效率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降低库存成本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通过合理的库存规划和调度，降低库存积压和浪费，从而降低企业运营成本。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通过准确的库存信息和快速的响应，提高客户订单满足率，提升客户满意度。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产品库存管理系统主要包括入库管理、出库管理、库存管理、报表分析等功能模块。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系统采用B/S架构，包括客户端、应用服务器和数据库服务器三层结构。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系统架构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系统采用Java语言开发，使用Spring框架进行业务逻辑处理，数据库采用MySQL。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技术选型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系统通过用户权限管理、数据备份与恢复等机制确保数据安全。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安全性考虑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面向对象设计基础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封装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将对象的属性和行为封装在一起，形成一个独立的实体，对外提供有限的接口供其他对象访问。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允许不同对象对同一消息做出不同的响应，提高系统的灵活性和可扩展性。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继承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通过继承已存在的类来创建新类，实现代码重用和扩展。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将现实世界中的事物抽象为类和对象，隐藏具体实现细节，只关注对象的行为和属性。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面向对象思想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属性（Attribute）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描述对象的特征或状态的数据元素。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类（Class）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定义了一组具有相同属性和行为的对象的模板。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对象（Object）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类的实例，具有类定义的属性和行为。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面向对象基本概念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面向对象基本概念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方法（Method）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定义在类中的函数，描述了对象可以执行的操作。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封装（Encapsulation）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将对象的属性和方法封装在一起，形成一个独立的实体。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继承（Inheritance）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子类自动继承父类的属性和方法，并可以添加新的属性和方法或覆盖父类的方法。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多态（Polymorphism）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允许不同对象对同一消息做出不同的响应。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单一职责原则（Single Responsibility Principle）：一个类只应该有一个引起变化的原因。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开闭原则（Open-Closed Principle）：软件实体（类、模块、函数等）应该可以扩展，但是不可修改。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里氏替换原则（Liskov Substitution Principle）：子类型必须能够替换其基类型。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依赖倒置原则（Dependency Inversion Principle）：高层模块不应该依赖于低层模块，它们都应该依赖于抽象；抽象不应该依赖于细节，细节应该依赖于抽象。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接口隔离原则（Interface Segregation Principle）：客户端不应该依赖它不需要的接口；一个类对另一个类的依赖性，应当是最小的。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迪米特法则（Law of Demeter）：一个对象应当对其他对象保持最少的了解。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面向对象设计原则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产品库存管理系统需求分析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支持商品的增删改查，包括商品名称、编码、规格、价格等信息。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商品信息管理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实时更新库存信息，支持库存的查询、预警和补货等操作。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库存管理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记录订单的详细信息，包括订单号、客户信息、商品清单、总价等，支持订单的创建、修改、查询和删除。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订单管理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提供各类销售、库存报表，支持数据的导出和打印。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报表分析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系统性能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可扩展性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非功能需求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保证系统运行的稳定性和高效性，满足多用户同时操作的需求。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提供简洁明了的操作界面和流程，降低用户学习成本。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确保数据的完整性和安全性，防止数据泄露和损坏。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支持系统的功能扩展和升级，以适应业务的发展变化。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" b="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商品信息管理、库存管理、订单管理，这些功能是产品库存管理系统的核心，直接影响业务的正常运转。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高优先级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报表分析，该功能对于企业的决策分析具有重要意义，但相对于核心功能而言，其优先级稍低。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中优先级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系统性能、数据安全、易用性、可扩展性等非功能需求，这些需求在保证系统基本功能实现的前提下进行考虑和优化。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低优先级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产品库存管理系统类设计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9" b="8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表示产品的基本信息，如产品编号、名称、描述、价格等。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Product类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表示产品的库存信息，如库存数量、仓库位置等。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Inventory类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表示客户的订单信息，如订单编号、客户信息、订购产品列表、订单状态等。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Order类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表示系统用户信息，如用户名、密码、角色权限等。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User类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类图设计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https://d.book118.com/487104053012006036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2024-09-10T20:14:25.152</cp:lastPrinted>
  <dcterms:created xsi:type="dcterms:W3CDTF">2024-09-10T12:14:25Z</dcterms:created>
  <dcterms:modified xsi:type="dcterms:W3CDTF">2024-09-10T12:14:27Z</dcterms:modified>
</cp:coreProperties>
</file>