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F22F0-69D6-49EF-821E-391B74393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92B52-A031-4F87-8F75-3148D8D8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D253C-47A7-4D6B-B206-8D9E4BC4B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5E77E-C902-4E60-B984-AFC637B9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999A79-E1B9-4FCE-90B1-FD5D66FD7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2C0B3-9DFB-465D-B2FA-DFF0270F5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F7B615-E2C9-4B3C-BB1E-6E118326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547A2-0B18-4F61-8F42-EF62A9DDC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0526F-F45C-446E-9346-347B5574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75733-5DB5-4E3B-9370-802DB83F1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3E275-821C-42BF-9369-802B581BE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0416016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直升机事故应急预案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4862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汇报人：可编辑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直升机事故类型与原因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直升机事故预防措施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制定直升机事故应急预案是为了确保在直升机发生事故时，能够迅速、有效地进行救援和应急处置，最大程度地减少人员伤亡和财产损失。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随着直升机在交通运输、抢险救灾、医疗救助等领域的应用越来越广泛，直升机事故的风险也随之增加。因此，制定科学、实用的直升机事故应急预案至关重要。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98" r="94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指直升机在运行过程中发生的各种意外事件，包括机械故障、天气原因、人为失误等所导致的事故。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指针对可能发生的紧急情况或事故，预先制定的应急处置方案，包括应急组织、救援力量、救援程序、救援保障等方面的内容。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直升机事故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直升机事故类型与原因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45" r="32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机械故障通常由于部件老化、维护不当或制造缺陷引起，可能导致直升机失去控制或出现其他严重问题。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机械故障是导致直升机事故的主要原因之一，涉及发动机、传动系统、旋翼等关键部件的故障。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天气原因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恶劣天气条件是直升机事故的另一个常见原因，包括强风、暴雨、雾霾等气象条件。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在恶劣天气下，直升机的飞行性能和稳定性会受到严重影响，可能导致失控、坠毁或其他事故。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人为错误是直升机事故的重要原因之一，包括驾驶员操作失误、指挥错误等。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人为错误可能导致直升机失控、与其他飞行器碰撞或坠毁等情况，通常与驾驶员疲劳、缺乏经验或培训不足有关。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人为错误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其他可能导致直升机事故的因素包括恐怖袭击、非法干扰、空中相撞等。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这些因素通常较为罕见，但一旦发生，后果可能非常严重。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应急响应流程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一旦发生直升机事故，机组人员应立即向有关部门报警，并尽可能提供事故详细信息。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通知相关部门和人员，包括救援队伍、医疗机构、机场管理部门等，确保他们及时响应。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报警与通知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紧急起飞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根据事故现场情况，评估是否需要紧急起飞进行救援。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准备起飞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确保直升机处于良好状态，进行必要的检查和维护，确保能够迅速起飞。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对事故现场进行初步勘查，了解事故原因和情况。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根据事故性质和人员伤亡情况，采取相应的救援措施，包括搜救、灭火、疏散等。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救援行动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医疗队伍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确保医疗队伍及时到达现场，对伤员进行救治。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后送与治疗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将伤员后送至医疗机构，进行进一步治疗和护理。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https://d.book118.com/487104160166006054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2024-09-29T10:19:48.152</cp:lastPrinted>
  <dcterms:created xsi:type="dcterms:W3CDTF">2024-09-29T02:19:48Z</dcterms:created>
  <dcterms:modified xsi:type="dcterms:W3CDTF">2024-09-29T02:19:50Z</dcterms:modified>
</cp:coreProperties>
</file>