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406E9D-8424-457F-975A-170E43CD0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B39D80-8E10-470D-8BF7-4EE9C1AF9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CA52DD-ABB9-47F9-8D7B-2A9701DBD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0D1FF5-8CAB-416F-9F1C-ECA2A04F6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BE5254-5E95-4259-976E-1C0220CAC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BBC024-5106-4F80-8DF2-7FB47769A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53D4B0-6EEB-4468-BDFA-7E177E8EF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18BA9D-67F8-4857-8FC2-BA4CAC69C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6EBB27-D686-4148-A799-71142B85E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165D40-3D55-4A1B-85F0-60EBFCBA8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F47DD-5B6B-469D-B955-AB909DBAE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05164025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护理人际沟通课件护生岗前培训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护理人际沟通中的基本技巧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与患者及其家属的沟通技巧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与同事和上级的沟通技巧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护理人际沟通中的伦理与法律问题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503" b="275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" b="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0914" r="1091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提高护生人际沟通能力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通过培训，使护生掌握基本的人际沟通技巧和方法，提高与患者、同事和家属的沟通能力。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培养良好职业素养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通过培训，培养护生的职业道德和职业素养，使其更好地适应临床工作环境。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通过培训，增强护生的团队协作意识，提高团队协作能力，从而更好地为患者服务。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培训内容与安排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职业素养与职业道德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阐述职业素养和职业道德的内涵及重要性，引导护生树立正确的职业价值观。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护理工作中的沟通技巧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讲解护理工作中常用的沟通技巧，如倾听、表达、反馈等，以及如何处理沟通障碍。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人际沟通基本理论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介绍人际沟通的概念、原则、技巧等，帮助护生建立正确的人际沟通观念。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分析团队协作中沟通的重要性，探讨如何建立高效的团队协作沟通机制。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案例分析与实践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通过案例分析，让护生了解实际工作中的人际沟通问题，并进行实践练习，提高应对能力。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06" r="11206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505" r="1750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促进相互理解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协调人际关系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人际沟通的定义与重要性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人际沟通是指个体与个体之间通过语言、文字、表情、动作等方式传递信息、交流情感的过程。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良好的人际沟通有助于协调人际关系，减少冲突和误解。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通过人际沟通，人们可以了解他人的思想、情感和需求，从而增进相互理解。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在工作中，有效的人际沟通可以提高团队协作效率，促进工作顺利进行。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05" r="1070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护理人际沟通始终以患者为中心，关注患者的需求和感受。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护理人员在沟通过程中需要注重情感交流，给予患者关心和支持。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情感交流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护理人际沟通的特点与要求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专业性：护理人际沟通涉及医学、护理等专业知识，要求护理人员具备相应的专业素养。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862" b="7862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护理人际沟通的特点与要求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尊重患者的人格尊严和隐私权，保护患者的合法权益。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认真倾听患者的诉说，理解患者的情感和需求，给予积极回应。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护理人际沟通的特点与要求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50" r="15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用简洁明了的语言表达护理意图和措施，确保患者能够准确理解。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关注非语言沟通方式，如面部表情、肢体语言等，以增强沟通效果。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注意非语言沟通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护理人际沟通的特点与要求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护理人际沟通中的基本技巧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保持眼神交流，注意面部表情和肢体语言，不打断对方说话。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理解性倾听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深度倾听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站在对方角度思考，理解其情感和需求，给予积极回应。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关注对方言语背后的情感和需求，鼓励其表达内心感受。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用简洁明了的语言表达自己的观点和需求，避免使用模糊或含糊不清的措辞。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208" r="16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在表达中注入情感，使沟通更具感染力和说服力。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通过面部表情、肢体语言和语气等传递信息，增强表达效果。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非语言表达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在沟通过程中及时给予反馈，确保信息准确传递。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针对具体问题进行反馈，提供具体建议和解决方案。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具体反馈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给予正面鼓励和肯定，激发对方积极参与沟通的动力。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反馈技巧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https://d.book118.com/487105164025006051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2024-09-24T01:39:09.772</cp:lastPrinted>
  <dcterms:created xsi:type="dcterms:W3CDTF">2024-09-23T17:39:09Z</dcterms:created>
  <dcterms:modified xsi:type="dcterms:W3CDTF">2024-09-23T17:39:11Z</dcterms:modified>
</cp:coreProperties>
</file>