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B4506-414F-46E7-A6D6-3036311C2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11ACC-3018-48B3-AD56-7DE131133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30BF9-D509-4FEB-9F69-6E3CDF900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AB931-F2DB-4F99-96AF-82F9EE5A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29575-FF29-4655-BD0E-586E48BB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D0858E-8904-434F-8BA2-4FC507859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63053-C07E-4CB2-92B4-7B77BE783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64765-E4AF-4DEF-BD1B-033CFA553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C8B5B-C01B-4BA1-97D3-965C41D2A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007D6-5E1D-41B2-953B-B0854B45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16384-1E27-4825-97E7-E3D806ABD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06050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俯卧位通气及护理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俯卧位通气在临床中的应用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俯卧位通气的发展前景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俯卧位通气介绍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5500" r="15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9263" r="19263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俯卧位通气是指在医疗护理过程中，患者采取俯卧姿势进行呼吸的方式。这种通气方式通过改变患者的体位，利用重力作用来改善肺部的通气功能，从而改善患者的呼吸状况。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俯卧位通气的定义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俯卧位通气的作用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改善通气/血流比值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俯卧位时，由于重力作用，血液更易流向胸腔和肺部，增加肺部的血流量，从而改善通气/血流比值，提高氧合效率。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减少肺内分流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俯卧位有助于减少肺内分流，即减少无效腔的通气量，从而提高有效通气量。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减轻肺组织受压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对于某些肺部疾病，如胸腔积液、气胸等，俯卧位可以减轻肺组织受压，改善呼吸功能。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急性呼吸窘迫综合征（ARDS）患者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对于ARDS患者，俯卧位通气可以作为一种辅助治疗手段，有助于改善氧合和呼吸功能。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重症肺炎患者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对于重症肺炎患者，俯卧位通气可以改善氧合，减轻肺部炎症，降低死亡率。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慢性阻塞性肺疾病（COPD）患者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COPD患者采用俯卧位通气可以改善通气功能，缓解呼吸困难症状。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俯卧位通气的适用人群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俯卧位通气的方法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954" r="2295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在开始俯卧位通气前，需要对患者的病情、年龄、体重、生命体征等进行全面评估，以确保安全。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准备好所需的用具，如软垫、枕头、床单等，确保患者舒适。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准备用具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将患者放置在俯卧位，头部偏向一侧，双臂自然弯曲放置在头部两侧，胸部和髋部可用软垫垫高，保持身体呈一条直线。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在俯卧位通气过程中，需要密切监测患者的生命体征、呼吸情况等，并做好记录。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监测与记录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俯卧位通气的操作步骤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俯卧位通气适用于轻中度呼吸衰竭的患者，对于严重呼吸衰竭或生命体征不稳定的患者应谨慎使用。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适应症选择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对于存在严重脊柱畸形、脊柱骨折、颅内出血等的患者应禁用俯卧位通气。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在操作前应向患者及家属解释操作目的、方法及注意事项，取得患者的配合。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在操作后应密切观察患者的生命体征、呼吸情况等，及时发现和处理异常情况。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操作后护理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俯卧位通气的注意事项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呼吸道分泌物潴留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俯卧位通气可能导致呼吸道分泌物潴留，影响通气效果。对于这种情况，应及时为患者吸痰或调整呼吸道通畅度。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皮肤压迫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由于长时间保持俯卧位，患者的某些部位可能会受到压迫，导致皮肤受损。为避免这种情况，可以适时为患者翻身或垫上软垫。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部分患者在俯卧位通气过程中可能出现循环系统问题，如低血压等。对于这种情况，应及时调整患者的体位或使用血管活性药物进行治疗。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417" r="9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833" r="24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俯卧位通气的常见问题及处理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俯卧位通气在临床中的应用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https://d.book118.com/487106050100006041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2024-09-14T06:09:06.612</cp:lastPrinted>
  <dcterms:created xsi:type="dcterms:W3CDTF">2024-09-13T22:09:06Z</dcterms:created>
  <dcterms:modified xsi:type="dcterms:W3CDTF">2024-09-13T22:09:08Z</dcterms:modified>
</cp:coreProperties>
</file>