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2CFEE-0D23-472C-9213-74438B807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04846-8AAF-49FD-9D5B-2C3668D35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54306-3702-42BE-A3C3-30FED777D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99D06-256D-4916-B4EC-350A11D44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040EB3-D9D5-4FEC-8F3B-84696A566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046753-B6FF-4B3A-BB2F-14D3B674F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F4CE98-3AAF-474A-BFA9-C4065259A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B39AF-EB12-4FFE-B9EE-40F7077FC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D0707-83AE-4959-9629-3991241D6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0AD42-9A4B-43D5-ADAF-451F4EE2B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53B6D-8E96-4268-8304-7C03803FE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0616001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安全评价师考试三级培训课件三级专业能力课件（李新版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安全评价师考试概述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安全评价师三级专业能力要求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安全评价师职业道德与责任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安全评价相关法律法规与标准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安全评价实践与展望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安全评价师考试概述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考试目的和意义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安全评价师在各行各业中发挥着保障生产安全的作用，通过考试可以确保其具备足够的专业能力，为社会公共安全提供保障。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保障社会公共安全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通过考试，促使安全评价师具备从事安全评价工作的专业知识和技能，提高其综合素质。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培养安全评价师的专业能力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通过考试，选拔具备专业能力的安全评价师，促进安全评价行业的整体水平提升。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提高安全评价行业的水平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实操考试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要求考生根据实际案例进行安全评价，能够运用所学知识解决实际问题，具备独立开展安全评价工作的能力。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考试形式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采用闭卷笔试形式，考试时间为180分钟，满分100分，60分合格。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理论考试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涉及安全评价相关的法律法规、标准、理论和方法等内容，要求考生全面掌握安全评价的基本原理和知识。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考试内容和要求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采用闭卷笔试形式，要求考生在规定时间内完成试卷。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考试形式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难度主要集中在理论考试部分，涉及的知识点较为广泛，要求考生具备扎实的基础知识和综合运用能力。实操考试部分难度相对较低，但需要考生具备解决实际问题的能力。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考试形式和难度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安全评价师三级专业能力要求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掌握安全评价的基本原理、原则和程序，了解安全评价的技能要求。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熟悉安全评价的常用方法和技术，能够根据实际情况选择合适的方法进行安全评价。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掌握安全评价报告的编写要求和规范，能够编写合格的安全评价报告。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安全评价基本技能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掌握危险源辨识、风险评估和危险度评价的方法与技术，能够进行危险源的辨识、风险评估和危险度评价。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熟悉常用的安全对策措施及其适用范围，能够根据实际情况选择合适的对策措施进行风险控制。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掌握常用的安全检查表、故障树、事件树等安全评价方法与技术，能够根据实际情况选择合适的方法进行安全评价。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安全评价标准与规范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熟悉国家及行业相关的安全法规、标准、规范和规章，了解其最新动态和变化。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掌握各类安全评价标准与规范的具体要求和应用方法，能够根据实际情况选择合适的安全标准与规范进行安全评价。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熟悉国际上先进的安全评价标准与规范，了解其发展趋势和应用前景。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安全评价报告编写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掌握安全评价报告的编写格式和要求，能够按照规定的格式和要求编写合格的安全评价报告。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熟悉安全评价报告的内容和结构，能够根据实际情况选择合适的内容和结构进行报告编写。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掌握安全评价报告的审核和修改技巧，能够根据审核意见进行必要的修改和完善。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某化工厂安全评价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某石油化工厂安全评价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某农药厂安全评价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某化肥厂安全评价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化工企业安全评价案例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某煤矿安全评价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某金属矿安全评价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某非金属矿安全评价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某石材矿安全评价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矿山企业安全评价案例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33" r="15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某建筑工程安全评价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某桥梁工程安全评价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某隧道工程安全评价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某水利工程安全评价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建筑施工企业安全评价案例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https://d.book118.com/487106160010006040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2024-09-12T05:50:26.210</cp:lastPrinted>
  <dcterms:created xsi:type="dcterms:W3CDTF">2024-09-11T21:50:26Z</dcterms:created>
  <dcterms:modified xsi:type="dcterms:W3CDTF">2024-09-11T21:50:28Z</dcterms:modified>
</cp:coreProperties>
</file>