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3" r:id="rId2"/>
    <p:sldMasterId id="2147483694"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9144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47106" name="Rectangle 2"/>
          <p:cNvSpPr>
            <a:spLocks noGrp="1" noChangeArrowheads="1"/>
          </p:cNvSpPr>
          <p:nvPr>
            <p:ph type="hdr" sz="quarter"/>
          </p:nvPr>
        </p:nvSpPr>
        <p:spPr bwMode="auto">
          <a:xfrm>
            <a:off x="0" y="0"/>
            <a:ext cx="2895600" cy="533400"/>
          </a:xfrm>
          <a:prstGeom prst="rect">
            <a:avLst/>
          </a:prstGeom>
          <a:noFill/>
          <a:ln w="9525">
            <a:noFill/>
            <a:miter lim="800000"/>
          </a:ln>
          <a:effectLst/>
        </p:spPr>
        <p:txBody>
          <a:bodyPr lIns="92075" tIns="46038" rIns="92075" bIns="46038"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kumimoji="1" lang="en-US" altLang="zh-CN" sz="1200">
              <a:solidFill>
                <a:schemeClr val="tx2"/>
              </a:solidFill>
              <a:effectLst>
                <a:outerShdw blurRad="38100" dist="38100" dir="2700000" algn="tl">
                  <a:schemeClr val="bg2"/>
                </a:outerShdw>
              </a:effectLst>
              <a:latin typeface="隶书" pitchFamily="49" charset="-122"/>
              <a:ea typeface="隶书" pitchFamily="49" charset="-122"/>
            </a:endParaRPr>
          </a:p>
        </p:txBody>
      </p:sp>
      <p:sp>
        <p:nvSpPr>
          <p:cNvPr id="47107" name="Rectangle 3"/>
          <p:cNvSpPr>
            <a:spLocks noGrp="1" noChangeArrowheads="1"/>
          </p:cNvSpPr>
          <p:nvPr>
            <p:ph type="dt" idx="1"/>
          </p:nvPr>
        </p:nvSpPr>
        <p:spPr bwMode="auto">
          <a:xfrm>
            <a:off x="3810000" y="0"/>
            <a:ext cx="2895600" cy="533400"/>
          </a:xfrm>
          <a:prstGeom prst="rect">
            <a:avLst/>
          </a:prstGeom>
          <a:noFill/>
          <a:ln w="9525">
            <a:noFill/>
            <a:miter lim="800000"/>
          </a:ln>
          <a:effectLst/>
        </p:spPr>
        <p:txBody>
          <a:bodyPr lIns="92075" tIns="46038" rIns="92075" bIns="46038"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endParaRPr kumimoji="1" lang="en-US" altLang="zh-CN" sz="1200">
              <a:solidFill>
                <a:schemeClr val="tx2"/>
              </a:solidFill>
              <a:effectLst>
                <a:outerShdw blurRad="38100" dist="38100" dir="2700000" algn="tl">
                  <a:schemeClr val="bg2"/>
                </a:outerShdw>
              </a:effectLst>
              <a:latin typeface="隶书" pitchFamily="49" charset="-122"/>
              <a:ea typeface="隶书" pitchFamily="49" charset="-122"/>
            </a:endParaRPr>
          </a:p>
        </p:txBody>
      </p:sp>
      <p:sp>
        <p:nvSpPr>
          <p:cNvPr id="47108" name="Rectangle 4"/>
          <p:cNvSpPr/>
          <p:nvPr>
            <p:ph type="sldImg" idx="2"/>
          </p:nvPr>
        </p:nvSpPr>
        <p:spPr>
          <a:xfrm>
            <a:off x="903288" y="763588"/>
            <a:ext cx="4975225" cy="3730625"/>
          </a:xfrm>
          <a:prstGeom prst="rect">
            <a:avLst/>
          </a:prstGeom>
          <a:noFill/>
          <a:ln w="12700">
            <a:solidFill>
              <a:prstClr val="black"/>
            </a:solidFill>
            <a:miter lim="800000"/>
          </a:ln>
        </p:spPr>
      </p:sp>
      <p:sp>
        <p:nvSpPr>
          <p:cNvPr id="47109" name="Rectangle 5"/>
          <p:cNvSpPr>
            <a:spLocks noGrp="1" noChangeArrowheads="1"/>
          </p:cNvSpPr>
          <p:nvPr>
            <p:ph type="body" sz="quarter" idx="3"/>
          </p:nvPr>
        </p:nvSpPr>
        <p:spPr bwMode="auto">
          <a:xfrm>
            <a:off x="914400" y="4724400"/>
            <a:ext cx="4953000" cy="4495800"/>
          </a:xfrm>
          <a:prstGeom prst="rect">
            <a:avLst/>
          </a:prstGeom>
          <a:noFill/>
          <a:ln w="9525">
            <a:noFill/>
            <a:miter lim="800000"/>
          </a:ln>
          <a:effectLst/>
        </p:spPr>
        <p:txBody>
          <a:bodyPr lIns="92075" tIns="46038" rIns="92075" bIns="46038" numCol="1" compatLnSpc="1">
            <a:prstTxWarp prst="textNoShape">
              <a:avLst/>
            </a:prstTxWarp>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47110" name="Rectangle 6"/>
          <p:cNvSpPr>
            <a:spLocks noGrp="1" noChangeArrowheads="1"/>
          </p:cNvSpPr>
          <p:nvPr>
            <p:ph type="ftr" sz="quarter" idx="4"/>
          </p:nvPr>
        </p:nvSpPr>
        <p:spPr bwMode="auto">
          <a:xfrm>
            <a:off x="0" y="9448800"/>
            <a:ext cx="2895600" cy="457200"/>
          </a:xfrm>
          <a:prstGeom prst="rect">
            <a:avLst/>
          </a:prstGeom>
          <a:noFill/>
          <a:ln w="9525">
            <a:noFill/>
            <a:miter lim="800000"/>
          </a:ln>
          <a:effectLst/>
        </p:spPr>
        <p:txBody>
          <a:bodyPr lIns="92075" tIns="46038" rIns="92075" bIns="46038"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kumimoji="1" lang="en-US" altLang="zh-CN" sz="1200">
              <a:solidFill>
                <a:schemeClr val="tx2"/>
              </a:solidFill>
              <a:effectLst>
                <a:outerShdw blurRad="38100" dist="38100" dir="2700000" algn="tl">
                  <a:schemeClr val="bg2"/>
                </a:outerShdw>
              </a:effectLst>
              <a:latin typeface="隶书" pitchFamily="49" charset="-122"/>
              <a:ea typeface="隶书" pitchFamily="49" charset="-122"/>
            </a:endParaRPr>
          </a:p>
        </p:txBody>
      </p:sp>
      <p:sp>
        <p:nvSpPr>
          <p:cNvPr id="47111" name="Rectangle 7"/>
          <p:cNvSpPr>
            <a:spLocks noGrp="1" noChangeArrowheads="1"/>
          </p:cNvSpPr>
          <p:nvPr>
            <p:ph type="sldNum" sz="quarter" idx="5"/>
          </p:nvPr>
        </p:nvSpPr>
        <p:spPr bwMode="auto">
          <a:xfrm>
            <a:off x="3810000" y="9448800"/>
            <a:ext cx="2895600" cy="457200"/>
          </a:xfrm>
          <a:prstGeom prst="rect">
            <a:avLst/>
          </a:prstGeom>
          <a:noFill/>
          <a:ln w="9525">
            <a:noFill/>
            <a:miter lim="800000"/>
          </a:ln>
          <a:effectLst/>
        </p:spPr>
        <p:txBody>
          <a:bodyPr lIns="92075" tIns="46038" rIns="92075" bIns="46038"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0F4475F9-6083-4774-8355-20BF7E3D0F85}" type="slidenum">
              <a:rPr kumimoji="1" lang="en-US" altLang="zh-CN" sz="1200">
                <a:solidFill>
                  <a:schemeClr val="tx2"/>
                </a:solidFill>
                <a:effectLst>
                  <a:outerShdw blurRad="38100" dist="38100" dir="2700000" algn="tl">
                    <a:schemeClr val="bg2"/>
                  </a:outerShdw>
                </a:effectLst>
                <a:latin typeface="隶书" pitchFamily="49" charset="-122"/>
                <a:ea typeface="隶书" pitchFamily="49" charset="-122"/>
              </a:rPr>
              <a:t>*</a:t>
            </a:fld>
            <a:endParaRPr kumimoji="1" lang="en-US" altLang="zh-CN" sz="1200">
              <a:solidFill>
                <a:schemeClr val="tx2"/>
              </a:solidFill>
              <a:effectLst>
                <a:outerShdw blurRad="38100" dist="38100" dir="2700000" algn="tl">
                  <a:schemeClr val="bg2"/>
                </a:outerShdw>
              </a:effectLst>
              <a:latin typeface="隶书" pitchFamily="49" charset="-122"/>
              <a:ea typeface="隶书" pitchFamily="49" charset="-122"/>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8130" name="Rectangle 7"/>
          <p:cNvSpPr txBox="1">
            <a:spLocks noGrp="1" noChangeArrowheads="1"/>
          </p:cNvSpPr>
          <p:nvPr>
            <p:ph type="sldNum"/>
          </p:nvPr>
        </p:nvSpPr>
        <p:spPr bwMode="auto">
          <a:xfrm>
            <a:off x="3810000" y="9448800"/>
            <a:ext cx="2895600" cy="457200"/>
          </a:xfrm>
          <a:prstGeom prst="rect">
            <a:avLst/>
          </a:prstGeom>
          <a:noFill/>
          <a:ln>
            <a:miter lim="800000"/>
          </a:ln>
        </p:spPr>
        <p:txBody>
          <a:bodyPr lIns="92075" tIns="46038" rIns="92075" bIns="46038"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8F44C282-7D7F-4EAD-8E59-E2320A470E7D}" type="slidenum">
              <a:rPr kumimoji="1" lang="en-US" altLang="zh-CN" sz="1200">
                <a:solidFill>
                  <a:schemeClr val="tx2"/>
                </a:solidFill>
                <a:effectLst>
                  <a:outerShdw blurRad="38100" dist="38100" dir="2700000" algn="tl">
                    <a:schemeClr val="bg2"/>
                  </a:outerShdw>
                </a:effectLst>
                <a:latin typeface="隶书" pitchFamily="49" charset="-122"/>
                <a:ea typeface="隶书" pitchFamily="49" charset="-122"/>
              </a:rPr>
              <a:t>7</a:t>
            </a:fld>
            <a:endParaRPr kumimoji="1" lang="en-US" altLang="zh-CN" sz="1200">
              <a:solidFill>
                <a:schemeClr val="tx2"/>
              </a:solidFill>
              <a:effectLst>
                <a:outerShdw blurRad="38100" dist="38100" dir="2700000" algn="tl">
                  <a:schemeClr val="bg2"/>
                </a:outerShdw>
              </a:effectLst>
              <a:latin typeface="隶书" pitchFamily="49" charset="-122"/>
              <a:ea typeface="隶书" pitchFamily="49" charset="-122"/>
            </a:endParaRPr>
          </a:p>
        </p:txBody>
      </p:sp>
      <p:sp>
        <p:nvSpPr>
          <p:cNvPr id="48131" name="Rectangle 2"/>
          <p:cNvSpPr/>
          <p:nvPr>
            <p:ph type="sldImg" idx="2"/>
          </p:nvPr>
        </p:nvSpPr>
        <p:spPr>
          <a:xfrm>
            <a:off x="903288" y="763588"/>
            <a:ext cx="4975225" cy="3730625"/>
          </a:xfrm>
          <a:prstGeom prst="rect">
            <a:avLst/>
          </a:prstGeom>
          <a:noFill/>
          <a:ln w="12700">
            <a:miter lim="800000"/>
          </a:ln>
        </p:spPr>
      </p:sp>
      <p:sp>
        <p:nvSpPr>
          <p:cNvPr id="48132" name="Rectangle 3"/>
          <p:cNvSpPr/>
          <p:nvPr>
            <p:ph type="body" idx="1"/>
          </p:nvPr>
        </p:nvSpPr>
        <p:spPr>
          <a:xfrm>
            <a:off x="914400" y="4724400"/>
            <a:ext cx="4953000" cy="4495800"/>
          </a:xfrm>
          <a:prstGeom prst="rect">
            <a:avLst/>
          </a:prstGeom>
          <a:noFill/>
          <a:ln>
            <a:miter lim="800000"/>
          </a:ln>
        </p:spPr>
        <p:txBody>
          <a:bodyPr vert="horz" wrap="square" lIns="92075" tIns="46038" rIns="92075" bIns="46038" anchor="t" anchorCtr="0"/>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5pPr>
          </a:lstStyle>
          <a:p>
            <a:pPr marL="0" lvl="0" indent="0" eaLnBrk="1" hangingPunct="1"/>
            <a:endParaRPr lang="zh-CN" altLang="zh-CN" sz="1300">
              <a:latin typeface="隶书" pitchFamily="49" charset="-12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5298" name="Rectangle 7"/>
          <p:cNvSpPr txBox="1">
            <a:spLocks noGrp="1" noChangeArrowheads="1"/>
          </p:cNvSpPr>
          <p:nvPr>
            <p:ph type="sldNum"/>
          </p:nvPr>
        </p:nvSpPr>
        <p:spPr bwMode="auto">
          <a:xfrm>
            <a:off x="3810000" y="9448800"/>
            <a:ext cx="2895600" cy="457200"/>
          </a:xfrm>
          <a:prstGeom prst="rect">
            <a:avLst/>
          </a:prstGeom>
          <a:noFill/>
          <a:ln>
            <a:miter lim="800000"/>
          </a:ln>
        </p:spPr>
        <p:txBody>
          <a:bodyPr lIns="92075" tIns="46038" rIns="92075" bIns="46038"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16817763-F12D-4AC5-96B1-99E01C8732C2}" type="slidenum">
              <a:rPr kumimoji="1" lang="en-US" altLang="zh-CN" sz="1200">
                <a:solidFill>
                  <a:schemeClr val="tx2"/>
                </a:solidFill>
                <a:effectLst>
                  <a:outerShdw blurRad="38100" dist="38100" dir="2700000" algn="tl">
                    <a:schemeClr val="bg2"/>
                  </a:outerShdw>
                </a:effectLst>
                <a:latin typeface="隶书" pitchFamily="49" charset="-122"/>
                <a:ea typeface="隶书" pitchFamily="49" charset="-122"/>
              </a:rPr>
              <a:t>18</a:t>
            </a:fld>
            <a:endParaRPr kumimoji="1" lang="en-US" altLang="zh-CN" sz="1200">
              <a:solidFill>
                <a:schemeClr val="tx2"/>
              </a:solidFill>
              <a:effectLst>
                <a:outerShdw blurRad="38100" dist="38100" dir="2700000" algn="tl">
                  <a:schemeClr val="bg2"/>
                </a:outerShdw>
              </a:effectLst>
              <a:latin typeface="隶书" pitchFamily="49" charset="-122"/>
              <a:ea typeface="隶书" pitchFamily="49" charset="-122"/>
            </a:endParaRPr>
          </a:p>
        </p:txBody>
      </p:sp>
      <p:sp>
        <p:nvSpPr>
          <p:cNvPr id="55299" name="Rectangle 2"/>
          <p:cNvSpPr/>
          <p:nvPr>
            <p:ph type="sldImg" idx="2"/>
          </p:nvPr>
        </p:nvSpPr>
        <p:spPr>
          <a:xfrm>
            <a:off x="903288" y="763588"/>
            <a:ext cx="4975225" cy="3730625"/>
          </a:xfrm>
          <a:prstGeom prst="rect">
            <a:avLst/>
          </a:prstGeom>
          <a:noFill/>
          <a:ln w="12700">
            <a:miter lim="800000"/>
          </a:ln>
        </p:spPr>
      </p:sp>
      <p:sp>
        <p:nvSpPr>
          <p:cNvPr id="55300" name="Rectangle 3"/>
          <p:cNvSpPr/>
          <p:nvPr>
            <p:ph type="body" idx="1"/>
          </p:nvPr>
        </p:nvSpPr>
        <p:spPr>
          <a:xfrm>
            <a:off x="914400" y="4724400"/>
            <a:ext cx="4953000" cy="4495800"/>
          </a:xfrm>
          <a:prstGeom prst="rect">
            <a:avLst/>
          </a:prstGeom>
          <a:noFill/>
          <a:ln>
            <a:miter lim="800000"/>
          </a:ln>
        </p:spPr>
        <p:txBody>
          <a:bodyPr vert="horz" wrap="square" lIns="92075" tIns="46038" rIns="92075" bIns="46038" anchor="t" anchorCtr="0"/>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5pPr>
          </a:lstStyle>
          <a:p>
            <a:pPr marL="0" lvl="0" indent="0" eaLnBrk="1" hangingPunct="1"/>
            <a:endParaRPr lang="zh-CN" altLang="zh-CN"/>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6322" name="Rectangle 7"/>
          <p:cNvSpPr txBox="1">
            <a:spLocks noGrp="1" noChangeArrowheads="1"/>
          </p:cNvSpPr>
          <p:nvPr>
            <p:ph type="sldNum"/>
          </p:nvPr>
        </p:nvSpPr>
        <p:spPr bwMode="auto">
          <a:xfrm>
            <a:off x="3810000" y="9448800"/>
            <a:ext cx="2895600" cy="457200"/>
          </a:xfrm>
          <a:prstGeom prst="rect">
            <a:avLst/>
          </a:prstGeom>
          <a:noFill/>
          <a:ln>
            <a:miter lim="800000"/>
          </a:ln>
        </p:spPr>
        <p:txBody>
          <a:bodyPr lIns="92075" tIns="46038" rIns="92075" bIns="46038"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55A29CE6-D4BF-4996-AF24-99D2714D981F}" type="slidenum">
              <a:rPr kumimoji="1" lang="en-US" altLang="zh-CN" sz="1200">
                <a:solidFill>
                  <a:schemeClr val="tx2"/>
                </a:solidFill>
                <a:effectLst>
                  <a:outerShdw blurRad="38100" dist="38100" dir="2700000" algn="tl">
                    <a:schemeClr val="bg2"/>
                  </a:outerShdw>
                </a:effectLst>
                <a:latin typeface="隶书" pitchFamily="49" charset="-122"/>
                <a:ea typeface="隶书" pitchFamily="49" charset="-122"/>
              </a:rPr>
              <a:t>20</a:t>
            </a:fld>
            <a:endParaRPr kumimoji="1" lang="en-US" altLang="zh-CN" sz="1200">
              <a:solidFill>
                <a:schemeClr val="tx2"/>
              </a:solidFill>
              <a:effectLst>
                <a:outerShdw blurRad="38100" dist="38100" dir="2700000" algn="tl">
                  <a:schemeClr val="bg2"/>
                </a:outerShdw>
              </a:effectLst>
              <a:latin typeface="隶书" pitchFamily="49" charset="-122"/>
              <a:ea typeface="隶书" pitchFamily="49" charset="-122"/>
            </a:endParaRPr>
          </a:p>
        </p:txBody>
      </p:sp>
      <p:sp>
        <p:nvSpPr>
          <p:cNvPr id="56323" name="Rectangle 2"/>
          <p:cNvSpPr/>
          <p:nvPr>
            <p:ph type="sldImg" idx="2"/>
          </p:nvPr>
        </p:nvSpPr>
        <p:spPr>
          <a:xfrm>
            <a:off x="903288" y="763588"/>
            <a:ext cx="4975225" cy="3730625"/>
          </a:xfrm>
          <a:prstGeom prst="rect">
            <a:avLst/>
          </a:prstGeom>
          <a:noFill/>
          <a:ln w="12700">
            <a:miter lim="800000"/>
          </a:ln>
        </p:spPr>
      </p:sp>
      <p:sp>
        <p:nvSpPr>
          <p:cNvPr id="56324" name="Rectangle 3"/>
          <p:cNvSpPr/>
          <p:nvPr>
            <p:ph type="body" idx="1"/>
          </p:nvPr>
        </p:nvSpPr>
        <p:spPr>
          <a:xfrm>
            <a:off x="914400" y="4724400"/>
            <a:ext cx="4953000" cy="4495800"/>
          </a:xfrm>
          <a:prstGeom prst="rect">
            <a:avLst/>
          </a:prstGeom>
          <a:noFill/>
          <a:ln>
            <a:miter lim="800000"/>
          </a:ln>
        </p:spPr>
        <p:txBody>
          <a:bodyPr vert="horz" wrap="square" lIns="92075" tIns="46038" rIns="92075" bIns="46038" anchor="t" anchorCtr="0"/>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5pPr>
          </a:lstStyle>
          <a:p>
            <a:pPr marL="0" lvl="0" indent="0" eaLnBrk="1" hangingPunct="1"/>
            <a:endParaRPr lang="zh-CN" altLang="zh-CN"/>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7346" name="Rectangle 7"/>
          <p:cNvSpPr txBox="1">
            <a:spLocks noGrp="1" noChangeArrowheads="1"/>
          </p:cNvSpPr>
          <p:nvPr>
            <p:ph type="sldNum"/>
          </p:nvPr>
        </p:nvSpPr>
        <p:spPr bwMode="auto">
          <a:xfrm>
            <a:off x="3810000" y="9448800"/>
            <a:ext cx="2895600" cy="457200"/>
          </a:xfrm>
          <a:prstGeom prst="rect">
            <a:avLst/>
          </a:prstGeom>
          <a:noFill/>
          <a:ln>
            <a:miter lim="800000"/>
          </a:ln>
        </p:spPr>
        <p:txBody>
          <a:bodyPr lIns="92075" tIns="46038" rIns="92075" bIns="46038"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5AC234AC-ACB5-4975-B0E2-3447EE0709E8}" type="slidenum">
              <a:rPr kumimoji="1" lang="en-US" altLang="zh-CN" sz="1200">
                <a:solidFill>
                  <a:schemeClr val="tx2"/>
                </a:solidFill>
                <a:effectLst>
                  <a:outerShdw blurRad="38100" dist="38100" dir="2700000" algn="tl">
                    <a:schemeClr val="bg2"/>
                  </a:outerShdw>
                </a:effectLst>
                <a:latin typeface="隶书" pitchFamily="49" charset="-122"/>
                <a:ea typeface="隶书" pitchFamily="49" charset="-122"/>
              </a:rPr>
              <a:t>21</a:t>
            </a:fld>
            <a:endParaRPr kumimoji="1" lang="en-US" altLang="zh-CN" sz="1200">
              <a:solidFill>
                <a:schemeClr val="tx2"/>
              </a:solidFill>
              <a:effectLst>
                <a:outerShdw blurRad="38100" dist="38100" dir="2700000" algn="tl">
                  <a:schemeClr val="bg2"/>
                </a:outerShdw>
              </a:effectLst>
              <a:latin typeface="隶书" pitchFamily="49" charset="-122"/>
              <a:ea typeface="隶书" pitchFamily="49" charset="-122"/>
            </a:endParaRPr>
          </a:p>
        </p:txBody>
      </p:sp>
      <p:sp>
        <p:nvSpPr>
          <p:cNvPr id="57347" name="Rectangle 2"/>
          <p:cNvSpPr/>
          <p:nvPr>
            <p:ph type="sldImg" idx="2"/>
          </p:nvPr>
        </p:nvSpPr>
        <p:spPr>
          <a:xfrm>
            <a:off x="903288" y="763588"/>
            <a:ext cx="4975225" cy="3730625"/>
          </a:xfrm>
          <a:prstGeom prst="rect">
            <a:avLst/>
          </a:prstGeom>
          <a:noFill/>
          <a:ln w="12700" cap="flat">
            <a:miter lim="800000"/>
          </a:ln>
        </p:spPr>
      </p:sp>
      <p:sp>
        <p:nvSpPr>
          <p:cNvPr id="57348" name="Rectangle 3"/>
          <p:cNvSpPr/>
          <p:nvPr>
            <p:ph type="body" idx="1"/>
          </p:nvPr>
        </p:nvSpPr>
        <p:spPr>
          <a:xfrm>
            <a:off x="914400" y="4724400"/>
            <a:ext cx="4953000" cy="4495800"/>
          </a:xfrm>
          <a:prstGeom prst="rect">
            <a:avLst/>
          </a:prstGeom>
          <a:noFill/>
          <a:ln>
            <a:miter lim="800000"/>
          </a:ln>
        </p:spPr>
        <p:txBody>
          <a:bodyPr vert="horz" wrap="square" lIns="92075" tIns="46038" rIns="92075" bIns="46038" anchor="t" anchorCtr="0"/>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5pPr>
          </a:lstStyle>
          <a:p>
            <a:pPr marL="0" lvl="0" indent="0" eaLnBrk="1" hangingPunct="1"/>
            <a:endParaRPr lang="zh-CN" altLang="zh-CN"/>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82DE70-7E94-4766-A487-864C52026A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681719-E24B-4858-B6C8-156EBA081A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159B1F-74A5-4C17-A3B4-7314431C1E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FFEF09-5176-4849-8731-709F769840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D6A2BF-2620-45E1-B2B8-C57617D21B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E7E273-5B78-45BE-BBDA-CC150F3A6D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AD2B8E-B967-4B9A-B86C-A91C8C4F4B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72A3EA-39C1-4D00-93D6-E8E98EC0EC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86AC88-E2A5-4746-92D4-48C082E699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578E87-B7A5-44BF-B376-14DA5AC6FF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EC85D0-8C82-4E0C-A734-5C9F34BACD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645122" name="Rectangle 2"/>
          <p:cNvSpPr>
            <a:spLocks noGrp="1" noChangeArrowheads="1"/>
          </p:cNvSpPr>
          <p:nvPr>
            <p:ph type="ctrTitle"/>
          </p:nvPr>
        </p:nvSpPr>
        <p:spPr>
          <a:xfrm>
            <a:off x="914400" y="1524000"/>
            <a:ext cx="7623175" cy="1752600"/>
          </a:xfrm>
        </p:spPr>
        <p:txBody>
          <a:bodyPr/>
          <a:lstStyle>
            <a:lvl1pPr>
              <a:defRPr sz="5000"/>
            </a:lvl1pPr>
          </a:lstStyle>
          <a:p>
            <a:r>
              <a:rPr lang="zh-CN" altLang="en-US"/>
              <a:t>单击此处编辑母版标题样式</a:t>
            </a:r>
          </a:p>
        </p:txBody>
      </p:sp>
      <p:sp>
        <p:nvSpPr>
          <p:cNvPr id="645123" name="Rectangle 3"/>
          <p:cNvSpPr>
            <a:spLocks noGrp="1" noChangeArrowheads="1"/>
          </p:cNvSpPr>
          <p:nvPr>
            <p:ph type="subTitle" idx="1"/>
          </p:nvPr>
        </p:nvSpPr>
        <p:spPr>
          <a:xfrm>
            <a:off x="1981200" y="3962400"/>
            <a:ext cx="6553200" cy="1752600"/>
          </a:xfrm>
        </p:spPr>
        <p:txBody>
          <a:bodyPr/>
          <a:lstStyle>
            <a:lvl1pPr marL="0" indent="0">
              <a:buFont typeface="Wingdings" pitchFamily="2" charset="2"/>
              <a:buNone/>
              <a:defRPr sz="2800"/>
            </a:lvl1pPr>
          </a:lstStyle>
          <a:p>
            <a:r>
              <a:rPr lang="zh-CN" altLang="en-US"/>
              <a:t>单击此处编辑母版副标题样式</a:t>
            </a:r>
          </a:p>
        </p:txBody>
      </p:sp>
      <p:sp>
        <p:nvSpPr>
          <p:cNvPr id="645124" name="Rectangle 4"/>
          <p:cNvSpPr>
            <a:spLocks noGrp="1" noChangeArrowheads="1"/>
          </p:cNvSpPr>
          <p:nvPr>
            <p:ph type="dt" sz="half" idx="10"/>
          </p:nvPr>
        </p:nvSpPr>
        <p:spPr bwMode="auto">
          <a:xfrm>
            <a:off x="457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latin typeface="Garamond" pitchFamily="18" charset="0"/>
            </a:endParaRPr>
          </a:p>
        </p:txBody>
      </p:sp>
      <p:sp>
        <p:nvSpPr>
          <p:cNvPr id="645125"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200">
              <a:latin typeface="Garamond" pitchFamily="18" charset="0"/>
            </a:endParaRPr>
          </a:p>
        </p:txBody>
      </p:sp>
      <p:sp>
        <p:nvSpPr>
          <p:cNvPr id="645126" name="Rectangle 6"/>
          <p:cNvSpPr>
            <a:spLocks noGrp="1" noChangeArrowheads="1"/>
          </p:cNvSpPr>
          <p:nvPr>
            <p:ph type="sldNum" sz="quarter" idx="12"/>
          </p:nvPr>
        </p:nvSpPr>
        <p:spPr bwMode="auto">
          <a:xfrm>
            <a:off x="6553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4554F3B-32B6-4A23-9C04-FD96BCB7E6A6}" type="slidenum">
              <a:rPr lang="en-US" altLang="zh-CN" sz="1200">
                <a:latin typeface="Garamond" pitchFamily="18" charset="0"/>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457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latin typeface="Garamond" pitchFamily="18" charset="0"/>
            </a:endParaRPr>
          </a:p>
        </p:txBody>
      </p:sp>
      <p:sp>
        <p:nvSpPr>
          <p:cNvPr id="5"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200">
              <a:latin typeface="Garamond" pitchFamily="18" charset="0"/>
            </a:endParaRPr>
          </a:p>
        </p:txBody>
      </p:sp>
      <p:sp>
        <p:nvSpPr>
          <p:cNvPr id="6" name="Rectangle 6"/>
          <p:cNvSpPr>
            <a:spLocks noGrp="1" noChangeArrowheads="1"/>
          </p:cNvSpPr>
          <p:nvPr>
            <p:ph type="sldNum" sz="quarter" idx="12"/>
          </p:nvPr>
        </p:nvSpPr>
        <p:spPr bwMode="auto">
          <a:xfrm>
            <a:off x="6553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4554F3B-32B6-4A23-9C04-FD96BCB7E6A6}" type="slidenum">
              <a:rPr lang="en-US" altLang="zh-CN" sz="1200">
                <a:latin typeface="Garamond" pitchFamily="18" charset="0"/>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4"/>
          <p:cNvSpPr>
            <a:spLocks noGrp="1" noChangeArrowheads="1"/>
          </p:cNvSpPr>
          <p:nvPr>
            <p:ph type="dt" sz="half" idx="10"/>
          </p:nvPr>
        </p:nvSpPr>
        <p:spPr bwMode="auto">
          <a:xfrm>
            <a:off x="457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latin typeface="Garamond" pitchFamily="18" charset="0"/>
            </a:endParaRPr>
          </a:p>
        </p:txBody>
      </p:sp>
      <p:sp>
        <p:nvSpPr>
          <p:cNvPr id="5"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200">
              <a:latin typeface="Garamond" pitchFamily="18" charset="0"/>
            </a:endParaRPr>
          </a:p>
        </p:txBody>
      </p:sp>
      <p:sp>
        <p:nvSpPr>
          <p:cNvPr id="6" name="Rectangle 6"/>
          <p:cNvSpPr>
            <a:spLocks noGrp="1" noChangeArrowheads="1"/>
          </p:cNvSpPr>
          <p:nvPr>
            <p:ph type="sldNum" sz="quarter" idx="12"/>
          </p:nvPr>
        </p:nvSpPr>
        <p:spPr bwMode="auto">
          <a:xfrm>
            <a:off x="6553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4554F3B-32B6-4A23-9C04-FD96BCB7E6A6}" type="slidenum">
              <a:rPr lang="en-US" altLang="zh-CN" sz="1200">
                <a:latin typeface="Garamond" pitchFamily="18" charset="0"/>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bwMode="auto">
          <a:xfrm>
            <a:off x="457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latin typeface="Garamond" pitchFamily="18" charset="0"/>
            </a:endParaRPr>
          </a:p>
        </p:txBody>
      </p:sp>
      <p:sp>
        <p:nvSpPr>
          <p:cNvPr id="6"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200">
              <a:latin typeface="Garamond" pitchFamily="18" charset="0"/>
            </a:endParaRPr>
          </a:p>
        </p:txBody>
      </p:sp>
      <p:sp>
        <p:nvSpPr>
          <p:cNvPr id="7" name="Rectangle 6"/>
          <p:cNvSpPr>
            <a:spLocks noGrp="1" noChangeArrowheads="1"/>
          </p:cNvSpPr>
          <p:nvPr>
            <p:ph type="sldNum" sz="quarter" idx="12"/>
          </p:nvPr>
        </p:nvSpPr>
        <p:spPr bwMode="auto">
          <a:xfrm>
            <a:off x="6553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4554F3B-32B6-4A23-9C04-FD96BCB7E6A6}" type="slidenum">
              <a:rPr lang="en-US" altLang="zh-CN" sz="1200">
                <a:latin typeface="Garamond" pitchFamily="18" charset="0"/>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bwMode="auto">
          <a:xfrm>
            <a:off x="457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latin typeface="Garamond" pitchFamily="18" charset="0"/>
            </a:endParaRPr>
          </a:p>
        </p:txBody>
      </p:sp>
      <p:sp>
        <p:nvSpPr>
          <p:cNvPr id="8"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200">
              <a:latin typeface="Garamond" pitchFamily="18" charset="0"/>
            </a:endParaRPr>
          </a:p>
        </p:txBody>
      </p:sp>
      <p:sp>
        <p:nvSpPr>
          <p:cNvPr id="9" name="Rectangle 6"/>
          <p:cNvSpPr>
            <a:spLocks noGrp="1" noChangeArrowheads="1"/>
          </p:cNvSpPr>
          <p:nvPr>
            <p:ph type="sldNum" sz="quarter" idx="12"/>
          </p:nvPr>
        </p:nvSpPr>
        <p:spPr bwMode="auto">
          <a:xfrm>
            <a:off x="6553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4554F3B-32B6-4A23-9C04-FD96BCB7E6A6}" type="slidenum">
              <a:rPr lang="en-US" altLang="zh-CN" sz="1200">
                <a:latin typeface="Garamond" pitchFamily="18" charset="0"/>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bwMode="auto">
          <a:xfrm>
            <a:off x="457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latin typeface="Garamond" pitchFamily="18" charset="0"/>
            </a:endParaRPr>
          </a:p>
        </p:txBody>
      </p:sp>
      <p:sp>
        <p:nvSpPr>
          <p:cNvPr id="4"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200">
              <a:latin typeface="Garamond" pitchFamily="18" charset="0"/>
            </a:endParaRPr>
          </a:p>
        </p:txBody>
      </p:sp>
      <p:sp>
        <p:nvSpPr>
          <p:cNvPr id="5" name="Rectangle 6"/>
          <p:cNvSpPr>
            <a:spLocks noGrp="1" noChangeArrowheads="1"/>
          </p:cNvSpPr>
          <p:nvPr>
            <p:ph type="sldNum" sz="quarter" idx="12"/>
          </p:nvPr>
        </p:nvSpPr>
        <p:spPr bwMode="auto">
          <a:xfrm>
            <a:off x="6553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4554F3B-32B6-4A23-9C04-FD96BCB7E6A6}" type="slidenum">
              <a:rPr lang="en-US" altLang="zh-CN" sz="1200">
                <a:latin typeface="Garamond" pitchFamily="18" charset="0"/>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4"/>
          <p:cNvSpPr>
            <a:spLocks noGrp="1" noChangeArrowheads="1"/>
          </p:cNvSpPr>
          <p:nvPr>
            <p:ph type="dt" sz="half" idx="10"/>
          </p:nvPr>
        </p:nvSpPr>
        <p:spPr bwMode="auto">
          <a:xfrm>
            <a:off x="457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latin typeface="Garamond" pitchFamily="18" charset="0"/>
            </a:endParaRPr>
          </a:p>
        </p:txBody>
      </p:sp>
      <p:sp>
        <p:nvSpPr>
          <p:cNvPr id="3"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200">
              <a:latin typeface="Garamond" pitchFamily="18" charset="0"/>
            </a:endParaRPr>
          </a:p>
        </p:txBody>
      </p:sp>
      <p:sp>
        <p:nvSpPr>
          <p:cNvPr id="4" name="Rectangle 6"/>
          <p:cNvSpPr>
            <a:spLocks noGrp="1" noChangeArrowheads="1"/>
          </p:cNvSpPr>
          <p:nvPr>
            <p:ph type="sldNum" sz="quarter" idx="12"/>
          </p:nvPr>
        </p:nvSpPr>
        <p:spPr bwMode="auto">
          <a:xfrm>
            <a:off x="6553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4554F3B-32B6-4A23-9C04-FD96BCB7E6A6}" type="slidenum">
              <a:rPr lang="en-US" altLang="zh-CN" sz="1200">
                <a:latin typeface="Garamond" pitchFamily="18" charset="0"/>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bwMode="auto">
          <a:xfrm>
            <a:off x="457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latin typeface="Garamond" pitchFamily="18" charset="0"/>
            </a:endParaRPr>
          </a:p>
        </p:txBody>
      </p:sp>
      <p:sp>
        <p:nvSpPr>
          <p:cNvPr id="6"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200">
              <a:latin typeface="Garamond" pitchFamily="18" charset="0"/>
            </a:endParaRPr>
          </a:p>
        </p:txBody>
      </p:sp>
      <p:sp>
        <p:nvSpPr>
          <p:cNvPr id="7" name="Rectangle 6"/>
          <p:cNvSpPr>
            <a:spLocks noGrp="1" noChangeArrowheads="1"/>
          </p:cNvSpPr>
          <p:nvPr>
            <p:ph type="sldNum" sz="quarter" idx="12"/>
          </p:nvPr>
        </p:nvSpPr>
        <p:spPr bwMode="auto">
          <a:xfrm>
            <a:off x="6553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4554F3B-32B6-4A23-9C04-FD96BCB7E6A6}" type="slidenum">
              <a:rPr lang="en-US" altLang="zh-CN" sz="1200">
                <a:latin typeface="Garamond" pitchFamily="18" charset="0"/>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bwMode="auto">
          <a:xfrm>
            <a:off x="457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latin typeface="Garamond" pitchFamily="18" charset="0"/>
            </a:endParaRPr>
          </a:p>
        </p:txBody>
      </p:sp>
      <p:sp>
        <p:nvSpPr>
          <p:cNvPr id="6"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200">
              <a:latin typeface="Garamond" pitchFamily="18" charset="0"/>
            </a:endParaRPr>
          </a:p>
        </p:txBody>
      </p:sp>
      <p:sp>
        <p:nvSpPr>
          <p:cNvPr id="7" name="Rectangle 6"/>
          <p:cNvSpPr>
            <a:spLocks noGrp="1" noChangeArrowheads="1"/>
          </p:cNvSpPr>
          <p:nvPr>
            <p:ph type="sldNum" sz="quarter" idx="12"/>
          </p:nvPr>
        </p:nvSpPr>
        <p:spPr bwMode="auto">
          <a:xfrm>
            <a:off x="6553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4554F3B-32B6-4A23-9C04-FD96BCB7E6A6}" type="slidenum">
              <a:rPr lang="en-US" altLang="zh-CN" sz="1200">
                <a:latin typeface="Garamond" pitchFamily="18" charset="0"/>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457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latin typeface="Garamond" pitchFamily="18" charset="0"/>
            </a:endParaRPr>
          </a:p>
        </p:txBody>
      </p:sp>
      <p:sp>
        <p:nvSpPr>
          <p:cNvPr id="5"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200">
              <a:latin typeface="Garamond" pitchFamily="18" charset="0"/>
            </a:endParaRPr>
          </a:p>
        </p:txBody>
      </p:sp>
      <p:sp>
        <p:nvSpPr>
          <p:cNvPr id="6" name="Rectangle 6"/>
          <p:cNvSpPr>
            <a:spLocks noGrp="1" noChangeArrowheads="1"/>
          </p:cNvSpPr>
          <p:nvPr>
            <p:ph type="sldNum" sz="quarter" idx="12"/>
          </p:nvPr>
        </p:nvSpPr>
        <p:spPr bwMode="auto">
          <a:xfrm>
            <a:off x="6553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4554F3B-32B6-4A23-9C04-FD96BCB7E6A6}" type="slidenum">
              <a:rPr lang="en-US" altLang="zh-CN" sz="1200">
                <a:latin typeface="Garamond" pitchFamily="18" charset="0"/>
              </a:rPr>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7813"/>
            <a:ext cx="2057400" cy="5853112"/>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7813"/>
            <a:ext cx="6019800" cy="5853112"/>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457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latin typeface="Garamond" pitchFamily="18" charset="0"/>
            </a:endParaRPr>
          </a:p>
        </p:txBody>
      </p:sp>
      <p:sp>
        <p:nvSpPr>
          <p:cNvPr id="5"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200">
              <a:latin typeface="Garamond" pitchFamily="18" charset="0"/>
            </a:endParaRPr>
          </a:p>
        </p:txBody>
      </p:sp>
      <p:sp>
        <p:nvSpPr>
          <p:cNvPr id="6" name="Rectangle 6"/>
          <p:cNvSpPr>
            <a:spLocks noGrp="1" noChangeArrowheads="1"/>
          </p:cNvSpPr>
          <p:nvPr>
            <p:ph type="sldNum" sz="quarter" idx="12"/>
          </p:nvPr>
        </p:nvSpPr>
        <p:spPr bwMode="auto">
          <a:xfrm>
            <a:off x="6553200" y="6243638"/>
            <a:ext cx="2133600" cy="457200"/>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4554F3B-32B6-4A23-9C04-FD96BCB7E6A6}" type="slidenum">
              <a:rPr lang="en-US" altLang="zh-CN" sz="1200">
                <a:latin typeface="Garamond" pitchFamily="18" charset="0"/>
              </a:rPr>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slideLayout" Target="../slideLayouts/slideLayout22.xml" /><Relationship Id="rId11" Type="http://schemas.openxmlformats.org/officeDocument/2006/relationships/theme" Target="../theme/theme3.xml" /><Relationship Id="rId2" Type="http://schemas.openxmlformats.org/officeDocument/2006/relationships/slideLayout" Target="../slideLayouts/slideLayout14.xml" /><Relationship Id="rId3" Type="http://schemas.openxmlformats.org/officeDocument/2006/relationships/slideLayout" Target="../slideLayouts/slideLayout15.xml" /><Relationship Id="rId4" Type="http://schemas.openxmlformats.org/officeDocument/2006/relationships/slideLayout" Target="../slideLayouts/slideLayout16.xml" /><Relationship Id="rId5" Type="http://schemas.openxmlformats.org/officeDocument/2006/relationships/slideLayout" Target="../slideLayouts/slideLayout17.xml" /><Relationship Id="rId6" Type="http://schemas.openxmlformats.org/officeDocument/2006/relationships/slideLayout" Target="../slideLayouts/slideLayout18.xml" /><Relationship Id="rId7" Type="http://schemas.openxmlformats.org/officeDocument/2006/relationships/slideLayout" Target="../slideLayouts/slideLayout19.xml" /><Relationship Id="rId8" Type="http://schemas.openxmlformats.org/officeDocument/2006/relationships/slideLayout" Target="../slideLayouts/slideLayout20.xml" /><Relationship Id="rId9" Type="http://schemas.openxmlformats.org/officeDocument/2006/relationships/slideLayout" Target="../slideLayouts/slideLayout2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2050" name="Freeform 7"/>
          <p:cNvSpPr>
            <a:spLocks noChangeArrowheads="1"/>
          </p:cNvSpPr>
          <p:nvPr/>
        </p:nvSpPr>
        <p:spPr bwMode="auto">
          <a:xfrm>
            <a:off x="609600" y="1219200"/>
            <a:ext cx="7924800" cy="914400"/>
          </a:xfrm>
          <a:custGeom>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smtClean="0">
              <a:ln>
                <a:noFill/>
              </a:ln>
              <a:solidFill>
                <a:schemeClr val="tx1"/>
              </a:solidFill>
              <a:effectLst/>
              <a:uLnTx/>
              <a:uFillTx/>
              <a:latin typeface="Arial"/>
              <a:ea typeface="宋体" pitchFamily="2" charset="-122"/>
              <a:cs typeface="+mn-cs"/>
            </a:endParaRPr>
          </a:p>
        </p:txBody>
      </p:sp>
      <p:sp>
        <p:nvSpPr>
          <p:cNvPr id="2051" name="Line 8"/>
          <p:cNvSpPr>
            <a:spLocks noChangeShapeType="1"/>
          </p:cNvSpPr>
          <p:nvPr/>
        </p:nvSpPr>
        <p:spPr bwMode="auto">
          <a:xfrm>
            <a:off x="1981200" y="3962400"/>
            <a:ext cx="6511925" cy="0"/>
          </a:xfrm>
          <a:prstGeom prst="line">
            <a:avLst/>
          </a:prstGeom>
          <a:noFill/>
          <a:ln w="19050">
            <a:solidFill>
              <a:schemeClr val="accent1"/>
            </a:solidFill>
            <a:round/>
          </a:ln>
          <a:effectLst/>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smtClean="0">
              <a:ln>
                <a:noFill/>
              </a:ln>
              <a:solidFill>
                <a:schemeClr val="tx1"/>
              </a:solidFill>
              <a:effectLst/>
              <a:uLnTx/>
              <a:uFillTx/>
              <a:latin typeface="Arial"/>
              <a:ea typeface="宋体" pitchFamily="2" charset="-122"/>
              <a:cs typeface="+mn-cs"/>
            </a:endParaRPr>
          </a:p>
        </p:txBody>
      </p:sp>
      <p:sp>
        <p:nvSpPr>
          <p:cNvPr id="2052" name="Rectangle 2"/>
          <p:cNvSpPr/>
          <p:nvPr>
            <p:ph type="title"/>
          </p:nvPr>
        </p:nvSpPr>
        <p:spPr>
          <a:xfrm>
            <a:off x="457200" y="277812"/>
            <a:ext cx="8229600" cy="1139825"/>
          </a:xfrm>
          <a:prstGeom prst="rect">
            <a:avLst/>
          </a:prstGeom>
          <a:noFill/>
          <a:ln>
            <a:noFill/>
            <a:miter lim="800000"/>
          </a:ln>
        </p:spPr>
        <p:txBody>
          <a:bodyPr/>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lvl="0"/>
            <a:r>
              <a:t>单击此处编辑母版标题样式</a:t>
            </a:r>
          </a:p>
        </p:txBody>
      </p:sp>
      <p:sp>
        <p:nvSpPr>
          <p:cNvPr id="2053" name="Rectangle 3"/>
          <p:cNvSpPr/>
          <p:nvPr>
            <p:ph type="body" idx="1"/>
          </p:nvPr>
        </p:nvSpPr>
        <p:spPr>
          <a:xfrm>
            <a:off x="457200" y="1600200"/>
            <a:ext cx="8229600" cy="4530725"/>
          </a:xfrm>
          <a:prstGeom prst="rect">
            <a:avLst/>
          </a:prstGeom>
          <a:noFill/>
          <a:ln>
            <a:noFill/>
            <a:miter lim="800000"/>
          </a:ln>
        </p:spPr>
        <p:txBody>
          <a:bodyPr/>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669925" indent="-325438" algn="l" defTabSz="914400"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022350" indent="-350838"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339850" indent="-315913" algn="l" defTabSz="914400"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1681163" indent="-339725" algn="l" defTabSz="914400"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2054" name="Rectangle 4"/>
          <p:cNvSpPr>
            <a:spLocks noGrp="1" noChangeArrowheads="1"/>
          </p:cNvSpPr>
          <p:nvPr>
            <p:ph type="dt" sz="half" idx="2"/>
          </p:nvPr>
        </p:nvSpPr>
        <p:spPr bwMode="auto">
          <a:xfrm>
            <a:off x="457200" y="6243638"/>
            <a:ext cx="2133600" cy="457200"/>
          </a:xfrm>
          <a:prstGeom prst="rect">
            <a:avLst/>
          </a:prstGeom>
          <a:noFill/>
          <a:ln>
            <a:miter lim="800000"/>
          </a:ln>
        </p:spPr>
        <p:txBody>
          <a:bodyPr numCol="1" anchor="b" anchorCtr="0" compatLnSpc="1">
            <a:prstTxWarp prst="textNoShape">
              <a:avLst/>
            </a:prstTxWarp>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latin typeface="Garamond" pitchFamily="18" charset="0"/>
            </a:endParaRPr>
          </a:p>
        </p:txBody>
      </p:sp>
      <p:sp>
        <p:nvSpPr>
          <p:cNvPr id="2055" name="Rectangle 5"/>
          <p:cNvSpPr>
            <a:spLocks noGrp="1" noChangeArrowheads="1"/>
          </p:cNvSpPr>
          <p:nvPr>
            <p:ph type="ftr" sz="quarter" idx="3"/>
          </p:nvPr>
        </p:nvSpPr>
        <p:spPr bwMode="auto">
          <a:xfrm>
            <a:off x="3124200" y="6243638"/>
            <a:ext cx="2895600" cy="457200"/>
          </a:xfrm>
          <a:prstGeom prst="rect">
            <a:avLst/>
          </a:prstGeom>
          <a:noFill/>
          <a:ln>
            <a:miter lim="800000"/>
          </a:ln>
        </p:spPr>
        <p:txBody>
          <a:bodyPr numCol="1" anchor="b" anchorCtr="0" compatLnSpc="1">
            <a:prstTxWarp prst="textNoShape">
              <a:avLst/>
            </a:prstTxWarp>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200">
              <a:latin typeface="Garamond" pitchFamily="18" charset="0"/>
            </a:endParaRPr>
          </a:p>
        </p:txBody>
      </p:sp>
      <p:sp>
        <p:nvSpPr>
          <p:cNvPr id="2056" name="Rectangle 6"/>
          <p:cNvSpPr>
            <a:spLocks noGrp="1" noChangeArrowheads="1"/>
          </p:cNvSpPr>
          <p:nvPr>
            <p:ph type="sldNum" sz="quarter" idx="4"/>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24BD0073-2ED5-4ED1-94F4-D86C1871339E}" type="slidenum">
              <a:rPr lang="en-US" altLang="zh-CN" sz="1200">
                <a:latin typeface="Garamond" pitchFamily="18" charset="0"/>
              </a:rPr>
              <a:t>*</a:t>
            </a:fld>
            <a:endParaRPr lang="en-US" altLang="zh-CN" sz="1200">
              <a:latin typeface="Garamond" pitchFamily="18" charset="0"/>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marL="0" indent="0" algn="l" defTabSz="914400" rtl="0" eaLnBrk="0" fontAlgn="base" hangingPunct="0">
        <a:lnSpc>
          <a:spcPct val="100000"/>
        </a:lnSpc>
        <a:spcBef>
          <a:spcPct val="0"/>
        </a:spcBef>
        <a:spcAft>
          <a:spcPct val="0"/>
        </a:spcAft>
        <a:buClrTx/>
        <a:buSzTx/>
        <a:buFontTx/>
        <a:buNone/>
        <a:defRPr kumimoji="0" sz="4200" b="0" i="0" u="none" baseline="0">
          <a:solidFill>
            <a:schemeClr val="tx2"/>
          </a:solidFill>
          <a:latin typeface="+mj-lt"/>
          <a:ea typeface="+mj-ea"/>
          <a:cs typeface="+mj-cs"/>
        </a:defRPr>
      </a:lvl1pPr>
      <a:lvl2pPr algn="l" rtl="0" fontAlgn="base">
        <a:spcBef>
          <a:spcPct val="0"/>
        </a:spcBef>
        <a:spcAft>
          <a:spcPct val="0"/>
        </a:spcAft>
        <a:defRPr sz="4200">
          <a:solidFill>
            <a:schemeClr val="tx2"/>
          </a:solidFill>
          <a:latin typeface="Garamond" pitchFamily="18" charset="0"/>
          <a:ea typeface="隶书" pitchFamily="49" charset="-122"/>
        </a:defRPr>
      </a:lvl2pPr>
      <a:lvl3pPr algn="l" rtl="0" fontAlgn="base">
        <a:spcBef>
          <a:spcPct val="0"/>
        </a:spcBef>
        <a:spcAft>
          <a:spcPct val="0"/>
        </a:spcAft>
        <a:defRPr sz="4200">
          <a:solidFill>
            <a:schemeClr val="tx2"/>
          </a:solidFill>
          <a:latin typeface="Garamond" pitchFamily="18" charset="0"/>
          <a:ea typeface="隶书" pitchFamily="49" charset="-122"/>
        </a:defRPr>
      </a:lvl3pPr>
      <a:lvl4pPr algn="l" rtl="0" fontAlgn="base">
        <a:spcBef>
          <a:spcPct val="0"/>
        </a:spcBef>
        <a:spcAft>
          <a:spcPct val="0"/>
        </a:spcAft>
        <a:defRPr sz="4200">
          <a:solidFill>
            <a:schemeClr val="tx2"/>
          </a:solidFill>
          <a:latin typeface="Garamond" pitchFamily="18" charset="0"/>
          <a:ea typeface="隶书" pitchFamily="49" charset="-122"/>
        </a:defRPr>
      </a:lvl4pPr>
      <a:lvl5pPr algn="l" rtl="0" fontAlgn="base">
        <a:spcBef>
          <a:spcPct val="0"/>
        </a:spcBef>
        <a:spcAft>
          <a:spcPct val="0"/>
        </a:spcAft>
        <a:defRPr sz="4200">
          <a:solidFill>
            <a:schemeClr val="tx2"/>
          </a:solidFill>
          <a:latin typeface="Garamond" pitchFamily="18" charset="0"/>
          <a:ea typeface="隶书" pitchFamily="49" charset="-122"/>
        </a:defRPr>
      </a:lvl5pPr>
      <a:lvl6pPr marL="457200" algn="l" rtl="0" fontAlgn="base">
        <a:spcBef>
          <a:spcPct val="0"/>
        </a:spcBef>
        <a:spcAft>
          <a:spcPct val="0"/>
        </a:spcAft>
        <a:defRPr sz="4200">
          <a:solidFill>
            <a:schemeClr val="tx2"/>
          </a:solidFill>
          <a:latin typeface="Garamond" pitchFamily="18" charset="0"/>
          <a:ea typeface="隶书" pitchFamily="49" charset="-122"/>
        </a:defRPr>
      </a:lvl6pPr>
      <a:lvl7pPr marL="914400" algn="l" rtl="0" fontAlgn="base">
        <a:spcBef>
          <a:spcPct val="0"/>
        </a:spcBef>
        <a:spcAft>
          <a:spcPct val="0"/>
        </a:spcAft>
        <a:defRPr sz="4200">
          <a:solidFill>
            <a:schemeClr val="tx2"/>
          </a:solidFill>
          <a:latin typeface="Garamond" pitchFamily="18" charset="0"/>
          <a:ea typeface="隶书" pitchFamily="49" charset="-122"/>
        </a:defRPr>
      </a:lvl7pPr>
      <a:lvl8pPr marL="1371600" algn="l" rtl="0" fontAlgn="base">
        <a:spcBef>
          <a:spcPct val="0"/>
        </a:spcBef>
        <a:spcAft>
          <a:spcPct val="0"/>
        </a:spcAft>
        <a:defRPr sz="4200">
          <a:solidFill>
            <a:schemeClr val="tx2"/>
          </a:solidFill>
          <a:latin typeface="Garamond" pitchFamily="18" charset="0"/>
          <a:ea typeface="隶书" pitchFamily="49" charset="-122"/>
        </a:defRPr>
      </a:lvl8pPr>
      <a:lvl9pPr marL="1828800" algn="l" rtl="0" fontAlgn="base">
        <a:spcBef>
          <a:spcPct val="0"/>
        </a:spcBef>
        <a:spcAft>
          <a:spcPct val="0"/>
        </a:spcAft>
        <a:defRPr sz="4200">
          <a:solidFill>
            <a:schemeClr val="tx2"/>
          </a:solidFill>
          <a:latin typeface="Garamond" pitchFamily="18" charset="0"/>
          <a:ea typeface="隶书" pitchFamily="49" charset="-122"/>
        </a:defRPr>
      </a:lvl9pPr>
    </p:titleStyle>
    <p:body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sz="3000" b="0" i="0" u="none" baseline="0">
          <a:solidFill>
            <a:schemeClr val="tx1"/>
          </a:solidFill>
          <a:latin typeface="+mn-lt"/>
          <a:ea typeface="+mn-ea"/>
          <a:cs typeface="+mn-cs"/>
        </a:defRPr>
      </a:lvl1pPr>
      <a:lvl2pPr marL="669925" indent="-325438" algn="l" defTabSz="914400" rtl="0" eaLnBrk="0" fontAlgn="base" hangingPunct="0">
        <a:lnSpc>
          <a:spcPct val="100000"/>
        </a:lnSpc>
        <a:spcBef>
          <a:spcPct val="20000"/>
        </a:spcBef>
        <a:spcAft>
          <a:spcPct val="0"/>
        </a:spcAft>
        <a:buClr>
          <a:schemeClr val="accent2"/>
        </a:buClr>
        <a:buSzPct val="60000"/>
        <a:buFont typeface="Wingdings" pitchFamily="2" charset="2"/>
        <a:buChar char="q"/>
        <a:defRPr kumimoji="0" sz="2600" b="0" i="0" u="none" baseline="0">
          <a:solidFill>
            <a:schemeClr val="tx1"/>
          </a:solidFill>
          <a:latin typeface="+mn-lt"/>
          <a:ea typeface="+mn-ea"/>
        </a:defRPr>
      </a:lvl2pPr>
      <a:lvl3pPr marL="1022350" indent="-350838"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sz="2200" b="0" i="0" u="none" baseline="0">
          <a:solidFill>
            <a:schemeClr val="tx1"/>
          </a:solidFill>
          <a:latin typeface="+mn-lt"/>
          <a:ea typeface="+mn-ea"/>
        </a:defRPr>
      </a:lvl3pPr>
      <a:lvl4pPr marL="1339850" indent="-315913" algn="l" defTabSz="914400" rtl="0" eaLnBrk="0" fontAlgn="base" hangingPunct="0">
        <a:lnSpc>
          <a:spcPct val="100000"/>
        </a:lnSpc>
        <a:spcBef>
          <a:spcPct val="20000"/>
        </a:spcBef>
        <a:spcAft>
          <a:spcPct val="0"/>
        </a:spcAft>
        <a:buClr>
          <a:schemeClr val="accent2"/>
        </a:buClr>
        <a:buSzPct val="70000"/>
        <a:buFont typeface="Wingdings" pitchFamily="2" charset="2"/>
        <a:buChar char="q"/>
        <a:defRPr kumimoji="0" sz="2000" b="0" i="0" u="none" baseline="0">
          <a:solidFill>
            <a:schemeClr val="tx1"/>
          </a:solidFill>
          <a:latin typeface="+mn-lt"/>
          <a:ea typeface="+mn-ea"/>
        </a:defRPr>
      </a:lvl4pPr>
      <a:lvl5pPr marL="1681163" indent="-339725" algn="l" defTabSz="914400" rtl="0" eaLnBrk="0" fontAlgn="base" hangingPunct="0">
        <a:lnSpc>
          <a:spcPct val="100000"/>
        </a:lnSpc>
        <a:spcBef>
          <a:spcPct val="20000"/>
        </a:spcBef>
        <a:spcAft>
          <a:spcPct val="0"/>
        </a:spcAft>
        <a:buClr>
          <a:schemeClr val="accent1"/>
        </a:buClr>
        <a:buSzPct val="75000"/>
        <a:buFont typeface="Wingdings" pitchFamily="2" charset="2"/>
        <a:buChar char="§"/>
        <a:defRPr kumimoji="0"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026" name="Rectangle 2"/>
          <p:cNvSpPr/>
          <p:nvPr>
            <p:ph type="title"/>
          </p:nvPr>
        </p:nvSpPr>
        <p:spPr>
          <a:xfrm>
            <a:off x="457200" y="277812"/>
            <a:ext cx="8229600" cy="1139825"/>
          </a:xfrm>
          <a:prstGeom prst="rect">
            <a:avLst/>
          </a:prstGeom>
          <a:noFill/>
          <a:ln>
            <a:noFill/>
            <a:miter lim="800000"/>
          </a:ln>
        </p:spPr>
        <p:txBody>
          <a:bodyPr/>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lvl="0"/>
            <a:r>
              <a:t>单击此处编辑母版标题样式</a:t>
            </a:r>
          </a:p>
        </p:txBody>
      </p:sp>
      <p:sp>
        <p:nvSpPr>
          <p:cNvPr id="1027" name="Rectangle 3"/>
          <p:cNvSpPr/>
          <p:nvPr>
            <p:ph type="body" idx="1"/>
          </p:nvPr>
        </p:nvSpPr>
        <p:spPr>
          <a:xfrm>
            <a:off x="457200" y="1600200"/>
            <a:ext cx="8229600" cy="4530725"/>
          </a:xfrm>
          <a:prstGeom prst="rect">
            <a:avLst/>
          </a:prstGeom>
          <a:noFill/>
          <a:ln>
            <a:noFill/>
            <a:miter lim="800000"/>
          </a:ln>
        </p:spPr>
        <p:txBody>
          <a:bodyPr/>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669925" indent="-325438" algn="l" defTabSz="914400"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022350" indent="-350838"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339850" indent="-315913" algn="l" defTabSz="914400"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1681163" indent="-339725" algn="l" defTabSz="914400"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1028" name="Rectangle 4"/>
          <p:cNvSpPr>
            <a:spLocks noGrp="1" noChangeArrowheads="1"/>
          </p:cNvSpPr>
          <p:nvPr>
            <p:ph type="dt" sz="half" idx="2"/>
          </p:nvPr>
        </p:nvSpPr>
        <p:spPr bwMode="auto">
          <a:xfrm>
            <a:off x="457200" y="6243638"/>
            <a:ext cx="2133600" cy="457200"/>
          </a:xfrm>
          <a:prstGeom prst="rect">
            <a:avLst/>
          </a:prstGeom>
          <a:noFill/>
          <a:ln w="9525">
            <a:noFill/>
            <a:miter lim="800000"/>
          </a:ln>
          <a:effectLst/>
        </p:spPr>
        <p:txBody>
          <a:bodyPr numCol="1" anchor="b" anchorCtr="0" compatLnSpc="1">
            <a:prstTxWarp prst="textNoShape">
              <a:avLst/>
            </a:prstTxWarp>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latin typeface="Garamond" pitchFamily="18" charset="0"/>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ln>
          <a:effectLst/>
        </p:spPr>
        <p:txBody>
          <a:bodyPr numCol="1" anchor="b" anchorCtr="0" compatLnSpc="1">
            <a:prstTxWarp prst="textNoShape">
              <a:avLst/>
            </a:prstTxWarp>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200">
              <a:latin typeface="Garamond" pitchFamily="18" charset="0"/>
            </a:endParaRPr>
          </a:p>
        </p:txBody>
      </p:sp>
      <p:sp>
        <p:nvSpPr>
          <p:cNvPr id="1030" name="Rectangle 6"/>
          <p:cNvSpPr>
            <a:spLocks noGrp="1" noChangeArrowheads="1"/>
          </p:cNvSpPr>
          <p:nvPr>
            <p:ph type="sldNum" sz="quarter" idx="4"/>
          </p:nvPr>
        </p:nvSpPr>
        <p:spPr bwMode="auto">
          <a:xfrm>
            <a:off x="6553200" y="6243638"/>
            <a:ext cx="2133600" cy="457200"/>
          </a:xfrm>
          <a:prstGeom prst="rect">
            <a:avLst/>
          </a:prstGeom>
          <a:noFill/>
          <a:ln w="9525">
            <a:noFill/>
            <a:miter lim="800000"/>
          </a:ln>
          <a:effectLst/>
        </p:spPr>
        <p:txBody>
          <a:bodyPr numCol="1" anchor="b" anchorCtr="0" compatLnSpc="1">
            <a:prstTxWarp prst="textNoShape">
              <a:avLst/>
            </a:prstTxWarp>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4554F3B-32B6-4A23-9C04-FD96BCB7E6A6}" type="slidenum">
              <a:rPr lang="en-US" altLang="zh-CN" sz="1200">
                <a:latin typeface="Garamond" pitchFamily="18" charset="0"/>
              </a:rPr>
              <a:t>*</a:t>
            </a:fld>
            <a:endParaRPr lang="en-US" altLang="zh-CN" sz="1200">
              <a:latin typeface="Garamond" pitchFamily="18" charset="0"/>
            </a:endParaRPr>
          </a:p>
        </p:txBody>
      </p:sp>
      <p:sp>
        <p:nvSpPr>
          <p:cNvPr id="1031" name="Freeform 7"/>
          <p:cNvSpPr>
            <a:spLocks noChangeArrowheads="1"/>
          </p:cNvSpPr>
          <p:nvPr/>
        </p:nvSpPr>
        <p:spPr bwMode="auto">
          <a:xfrm>
            <a:off x="381000" y="228600"/>
            <a:ext cx="8229600" cy="609600"/>
          </a:xfrm>
          <a:custGeom>
            <a:cxnLst>
              <a:cxn ang="0">
                <a:pos x="0" y="1000"/>
              </a:cxn>
              <a:cxn ang="0">
                <a:pos x="0" y="0"/>
              </a:cxn>
              <a:cxn ang="0">
                <a:pos x="1000" y="0"/>
              </a:cxn>
            </a:cxnLst>
            <a:rect l="0" t="0" r="r" b="b"/>
            <a:pathLst>
              <a:path w="1000" h="1000">
                <a:moveTo>
                  <a:pt x="0" y="1000"/>
                </a:moveTo>
                <a:lnTo>
                  <a:pt x="0" y="0"/>
                </a:lnTo>
                <a:lnTo>
                  <a:pt x="1000" y="0"/>
                </a:lnTo>
              </a:path>
            </a:pathLst>
          </a:custGeom>
          <a:noFill/>
          <a:ln w="19050" cap="flat" cmpd="sng">
            <a:solidFill>
              <a:schemeClr val="accent1"/>
            </a:solidFill>
            <a:prstDash val="solid"/>
            <a:miter lim="800000"/>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smtClean="0">
              <a:ln>
                <a:noFill/>
              </a:ln>
              <a:solidFill>
                <a:schemeClr val="tx1"/>
              </a:solidFill>
              <a:effectLst/>
              <a:uLnTx/>
              <a:uFillTx/>
              <a:latin typeface="Arial"/>
              <a:ea typeface="宋体" pitchFamily="2" charset="-122"/>
              <a:cs typeface="+mn-cs"/>
            </a:endParaRPr>
          </a:p>
        </p:txBody>
      </p:sp>
      <p:sp>
        <p:nvSpPr>
          <p:cNvPr id="1032" name="Line 8"/>
          <p:cNvSpPr>
            <a:spLocks noChangeShapeType="1"/>
          </p:cNvSpPr>
          <p:nvPr/>
        </p:nvSpPr>
        <p:spPr bwMode="auto">
          <a:xfrm>
            <a:off x="457200" y="6172200"/>
            <a:ext cx="8229600" cy="0"/>
          </a:xfrm>
          <a:prstGeom prst="line">
            <a:avLst/>
          </a:prstGeom>
          <a:noFill/>
          <a:ln w="19050">
            <a:solidFill>
              <a:schemeClr val="accent1"/>
            </a:solidFill>
            <a:round/>
          </a:ln>
          <a:effectLst/>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smtClean="0">
              <a:ln>
                <a:noFill/>
              </a:ln>
              <a:solidFill>
                <a:schemeClr val="tx1"/>
              </a:solidFill>
              <a:effectLst/>
              <a:uLnTx/>
              <a:uFillTx/>
              <a:latin typeface="Arial"/>
              <a:ea typeface="宋体" pitchFamily="2" charset="-122"/>
              <a:cs typeface="+mn-cs"/>
            </a:endParaRPr>
          </a:p>
        </p:txBody>
      </p:sp>
    </p:spTree>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Lst>
  <p:transition/>
  <p:timing/>
  <p:txStyles>
    <p:titleStyle>
      <a:lvl1pPr marL="0" indent="0" algn="l" defTabSz="914400" rtl="0" eaLnBrk="0" fontAlgn="base" hangingPunct="0">
        <a:lnSpc>
          <a:spcPct val="100000"/>
        </a:lnSpc>
        <a:spcBef>
          <a:spcPct val="0"/>
        </a:spcBef>
        <a:spcAft>
          <a:spcPct val="0"/>
        </a:spcAft>
        <a:buClrTx/>
        <a:buSzTx/>
        <a:buFontTx/>
        <a:buNone/>
        <a:defRPr kumimoji="0" sz="4200" b="0" i="0" u="none" baseline="0">
          <a:solidFill>
            <a:schemeClr val="tx2"/>
          </a:solidFill>
          <a:latin typeface="+mj-lt"/>
          <a:ea typeface="+mj-ea"/>
          <a:cs typeface="+mj-cs"/>
        </a:defRPr>
      </a:lvl1pPr>
      <a:lvl2pPr algn="l" rtl="0" fontAlgn="base">
        <a:spcBef>
          <a:spcPct val="0"/>
        </a:spcBef>
        <a:spcAft>
          <a:spcPct val="0"/>
        </a:spcAft>
        <a:defRPr sz="4200">
          <a:solidFill>
            <a:schemeClr val="tx2"/>
          </a:solidFill>
          <a:latin typeface="Garamond" pitchFamily="18" charset="0"/>
          <a:ea typeface="隶书" pitchFamily="49" charset="-122"/>
        </a:defRPr>
      </a:lvl2pPr>
      <a:lvl3pPr algn="l" rtl="0" fontAlgn="base">
        <a:spcBef>
          <a:spcPct val="0"/>
        </a:spcBef>
        <a:spcAft>
          <a:spcPct val="0"/>
        </a:spcAft>
        <a:defRPr sz="4200">
          <a:solidFill>
            <a:schemeClr val="tx2"/>
          </a:solidFill>
          <a:latin typeface="Garamond" pitchFamily="18" charset="0"/>
          <a:ea typeface="隶书" pitchFamily="49" charset="-122"/>
        </a:defRPr>
      </a:lvl3pPr>
      <a:lvl4pPr algn="l" rtl="0" fontAlgn="base">
        <a:spcBef>
          <a:spcPct val="0"/>
        </a:spcBef>
        <a:spcAft>
          <a:spcPct val="0"/>
        </a:spcAft>
        <a:defRPr sz="4200">
          <a:solidFill>
            <a:schemeClr val="tx2"/>
          </a:solidFill>
          <a:latin typeface="Garamond" pitchFamily="18" charset="0"/>
          <a:ea typeface="隶书" pitchFamily="49" charset="-122"/>
        </a:defRPr>
      </a:lvl4pPr>
      <a:lvl5pPr algn="l" rtl="0" fontAlgn="base">
        <a:spcBef>
          <a:spcPct val="0"/>
        </a:spcBef>
        <a:spcAft>
          <a:spcPct val="0"/>
        </a:spcAft>
        <a:defRPr sz="4200">
          <a:solidFill>
            <a:schemeClr val="tx2"/>
          </a:solidFill>
          <a:latin typeface="Garamond" pitchFamily="18" charset="0"/>
          <a:ea typeface="隶书" pitchFamily="49" charset="-122"/>
        </a:defRPr>
      </a:lvl5pPr>
      <a:lvl6pPr marL="457200" algn="l" rtl="0" fontAlgn="base">
        <a:spcBef>
          <a:spcPct val="0"/>
        </a:spcBef>
        <a:spcAft>
          <a:spcPct val="0"/>
        </a:spcAft>
        <a:defRPr sz="4200">
          <a:solidFill>
            <a:schemeClr val="tx2"/>
          </a:solidFill>
          <a:latin typeface="Garamond" pitchFamily="18" charset="0"/>
          <a:ea typeface="隶书" pitchFamily="49" charset="-122"/>
        </a:defRPr>
      </a:lvl6pPr>
      <a:lvl7pPr marL="914400" algn="l" rtl="0" fontAlgn="base">
        <a:spcBef>
          <a:spcPct val="0"/>
        </a:spcBef>
        <a:spcAft>
          <a:spcPct val="0"/>
        </a:spcAft>
        <a:defRPr sz="4200">
          <a:solidFill>
            <a:schemeClr val="tx2"/>
          </a:solidFill>
          <a:latin typeface="Garamond" pitchFamily="18" charset="0"/>
          <a:ea typeface="隶书" pitchFamily="49" charset="-122"/>
        </a:defRPr>
      </a:lvl7pPr>
      <a:lvl8pPr marL="1371600" algn="l" rtl="0" fontAlgn="base">
        <a:spcBef>
          <a:spcPct val="0"/>
        </a:spcBef>
        <a:spcAft>
          <a:spcPct val="0"/>
        </a:spcAft>
        <a:defRPr sz="4200">
          <a:solidFill>
            <a:schemeClr val="tx2"/>
          </a:solidFill>
          <a:latin typeface="Garamond" pitchFamily="18" charset="0"/>
          <a:ea typeface="隶书" pitchFamily="49" charset="-122"/>
        </a:defRPr>
      </a:lvl8pPr>
      <a:lvl9pPr marL="1828800" algn="l" rtl="0" fontAlgn="base">
        <a:spcBef>
          <a:spcPct val="0"/>
        </a:spcBef>
        <a:spcAft>
          <a:spcPct val="0"/>
        </a:spcAft>
        <a:defRPr sz="4200">
          <a:solidFill>
            <a:schemeClr val="tx2"/>
          </a:solidFill>
          <a:latin typeface="Garamond" pitchFamily="18" charset="0"/>
          <a:ea typeface="隶书" pitchFamily="49" charset="-122"/>
        </a:defRPr>
      </a:lvl9pPr>
    </p:titleStyle>
    <p:body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sz="3000" b="0" i="0" u="none" baseline="0">
          <a:solidFill>
            <a:schemeClr val="tx1"/>
          </a:solidFill>
          <a:latin typeface="+mn-lt"/>
          <a:ea typeface="+mn-ea"/>
          <a:cs typeface="+mn-cs"/>
        </a:defRPr>
      </a:lvl1pPr>
      <a:lvl2pPr marL="669925" indent="-325438" algn="l" defTabSz="914400" rtl="0" eaLnBrk="0" fontAlgn="base" hangingPunct="0">
        <a:lnSpc>
          <a:spcPct val="100000"/>
        </a:lnSpc>
        <a:spcBef>
          <a:spcPct val="20000"/>
        </a:spcBef>
        <a:spcAft>
          <a:spcPct val="0"/>
        </a:spcAft>
        <a:buClr>
          <a:schemeClr val="accent2"/>
        </a:buClr>
        <a:buSzPct val="60000"/>
        <a:buFont typeface="Wingdings" pitchFamily="2" charset="2"/>
        <a:buChar char="q"/>
        <a:defRPr kumimoji="0" sz="2600" b="0" i="0" u="none" baseline="0">
          <a:solidFill>
            <a:schemeClr val="tx1"/>
          </a:solidFill>
          <a:latin typeface="+mn-lt"/>
          <a:ea typeface="+mn-ea"/>
        </a:defRPr>
      </a:lvl2pPr>
      <a:lvl3pPr marL="1022350" indent="-350838"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sz="2200" b="0" i="0" u="none" baseline="0">
          <a:solidFill>
            <a:schemeClr val="tx1"/>
          </a:solidFill>
          <a:latin typeface="+mn-lt"/>
          <a:ea typeface="+mn-ea"/>
        </a:defRPr>
      </a:lvl3pPr>
      <a:lvl4pPr marL="1339850" indent="-315913" algn="l" defTabSz="914400" rtl="0" eaLnBrk="0" fontAlgn="base" hangingPunct="0">
        <a:lnSpc>
          <a:spcPct val="100000"/>
        </a:lnSpc>
        <a:spcBef>
          <a:spcPct val="20000"/>
        </a:spcBef>
        <a:spcAft>
          <a:spcPct val="0"/>
        </a:spcAft>
        <a:buClr>
          <a:schemeClr val="accent2"/>
        </a:buClr>
        <a:buSzPct val="70000"/>
        <a:buFont typeface="Wingdings" pitchFamily="2" charset="2"/>
        <a:buChar char="q"/>
        <a:defRPr kumimoji="0" sz="2000" b="0" i="0" u="none" baseline="0">
          <a:solidFill>
            <a:schemeClr val="tx1"/>
          </a:solidFill>
          <a:latin typeface="+mn-lt"/>
          <a:ea typeface="+mn-ea"/>
        </a:defRPr>
      </a:lvl4pPr>
      <a:lvl5pPr marL="1681163" indent="-339725" algn="l" defTabSz="914400" rtl="0" eaLnBrk="0" fontAlgn="base" hangingPunct="0">
        <a:lnSpc>
          <a:spcPct val="100000"/>
        </a:lnSpc>
        <a:spcBef>
          <a:spcPct val="20000"/>
        </a:spcBef>
        <a:spcAft>
          <a:spcPct val="0"/>
        </a:spcAft>
        <a:buClr>
          <a:schemeClr val="accent1"/>
        </a:buClr>
        <a:buSzPct val="75000"/>
        <a:buFont typeface="Wingdings" pitchFamily="2" charset="2"/>
        <a:buChar char="§"/>
        <a:defRPr kumimoji="0"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Override" Target="../theme/themeOverride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1100441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Rectangle 4"/>
          <p:cNvSpPr>
            <a:spLocks noGrp="1" noChangeArrowheads="1"/>
          </p:cNvSpPr>
          <p:nvPr>
            <p:ph type="ctrTitle" idx="4294967295"/>
          </p:nvPr>
        </p:nvSpPr>
        <p:spPr>
          <a:xfrm>
            <a:off x="914400" y="1524000"/>
            <a:ext cx="7402512" cy="1752600"/>
          </a:xfrm>
        </p:spPr>
        <p:txBody>
          <a:bodyPr vert="horz" wrap="square" lIns="91440" tIns="45720" rIns="91440" bIns="45720" numCol="1" anchor="t" anchorCtr="0" compatLnSpc="1">
            <a:prstTxWarp prst="textNoShape">
              <a:avLst/>
            </a:prstTxWarp>
          </a:bodyPr>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隶书" pitchFamily="49" charset="-122"/>
              </a:defRPr>
            </a:lvl1pPr>
          </a:lstStyle>
          <a:p>
            <a:pPr marL="0" marR="0" lvl="0" indent="0" algn="ctr" eaLnBrk="1" hangingPunct="1"/>
            <a:r>
              <a:rPr lang="zh-CN" altLang="en-US" sz="6900" b="1">
                <a:solidFill>
                  <a:schemeClr val="accent2"/>
                </a:solidFill>
                <a:effectLst>
                  <a:outerShdw blurRad="38100" dist="38100" dir="2700000" algn="tl">
                    <a:schemeClr val="bg2"/>
                  </a:outerShdw>
                </a:effectLst>
              </a:rPr>
              <a:t>现代信号处理</a:t>
            </a:r>
            <a:endParaRPr lang="zh-CN" altLang="en-US" sz="6900" b="1">
              <a:solidFill>
                <a:schemeClr val="accent2"/>
              </a:solidFill>
              <a:effectLst>
                <a:outerShdw blurRad="38100" dist="38100" dir="2700000" algn="tl">
                  <a:schemeClr val="bg2"/>
                </a:outerShdw>
              </a:effectLst>
            </a:endParaRPr>
          </a:p>
        </p:txBody>
      </p:sp>
      <p:sp>
        <p:nvSpPr>
          <p:cNvPr id="3075" name="Rectangle 5"/>
          <p:cNvSpPr/>
          <p:nvPr>
            <p:ph type="subTitle" idx="4294967295"/>
          </p:nvPr>
        </p:nvSpPr>
        <p:spPr>
          <a:xfrm>
            <a:off x="1571625" y="4214812"/>
            <a:ext cx="6553200" cy="1714500"/>
          </a:xfrm>
          <a:prstGeom prst="rect">
            <a:avLst/>
          </a:prstGeom>
          <a:noFill/>
          <a:ln>
            <a:miter lim="800000"/>
          </a:ln>
        </p:spPr>
        <p:txBody>
          <a:bodyPr vert="horz" wrap="square" lIns="91440" tIns="45720" rIns="91440" bIns="45720" anchor="t" anchorCtr="0"/>
          <a:lstStyle>
            <a:lvl1pPr marL="0" indent="0" algn="ctr" defTabSz="914400" rtl="0" eaLnBrk="0" fontAlgn="base" hangingPunct="0">
              <a:lnSpc>
                <a:spcPct val="100000"/>
              </a:lnSpc>
              <a:spcBef>
                <a:spcPct val="20000"/>
              </a:spcBef>
              <a:spcAft>
                <a:spcPct val="0"/>
              </a:spcAft>
              <a:buClr>
                <a:schemeClr val="accent1"/>
              </a:buClr>
              <a:buSzPct val="65000"/>
              <a:buFont typeface="Wingdings" pitchFamily="2" charset="2"/>
              <a:buNone/>
              <a:defRPr kumimoji="0" lang="zh-CN" altLang="en-US" sz="3000" b="0" i="0" u="none" baseline="0">
                <a:solidFill>
                  <a:schemeClr val="tx1"/>
                </a:solidFill>
                <a:latin typeface="Arial"/>
                <a:ea typeface="隶书" pitchFamily="49" charset="-122"/>
              </a:defRPr>
            </a:lvl1pPr>
            <a:lvl2pPr marL="742950" indent="-285750" algn="ctr" rtl="0" eaLnBrk="0" fontAlgn="base" hangingPunct="0">
              <a:lnSpc>
                <a:spcPct val="100000"/>
              </a:lnSpc>
              <a:spcBef>
                <a:spcPct val="20000"/>
              </a:spcBef>
              <a:spcAft>
                <a:spcPct val="0"/>
              </a:spcAft>
              <a:buClr>
                <a:schemeClr val="accent2"/>
              </a:buClr>
              <a:buSzPct val="60000"/>
              <a:buFont typeface="Wingdings" pitchFamily="2" charset="2"/>
              <a:buNone/>
              <a:defRPr kumimoji="0" lang="zh-CN" altLang="en-US" sz="2600" b="0" i="0" u="none" baseline="0">
                <a:solidFill>
                  <a:schemeClr val="tx1"/>
                </a:solidFill>
                <a:latin typeface="Arial"/>
                <a:ea typeface="隶书" pitchFamily="49" charset="-122"/>
              </a:defRPr>
            </a:lvl2pPr>
            <a:lvl3pPr marL="1143000" indent="-228600" algn="ctr" rtl="0" eaLnBrk="0" fontAlgn="base" hangingPunct="0">
              <a:lnSpc>
                <a:spcPct val="100000"/>
              </a:lnSpc>
              <a:spcBef>
                <a:spcPct val="20000"/>
              </a:spcBef>
              <a:spcAft>
                <a:spcPct val="0"/>
              </a:spcAft>
              <a:buClr>
                <a:schemeClr val="accent1"/>
              </a:buClr>
              <a:buSzPct val="65000"/>
              <a:buFont typeface="Wingdings" pitchFamily="2" charset="2"/>
              <a:buNone/>
              <a:defRPr kumimoji="0" lang="zh-CN" altLang="en-US" sz="2200" b="0" i="0" u="none" baseline="0">
                <a:solidFill>
                  <a:schemeClr val="tx1"/>
                </a:solidFill>
                <a:latin typeface="Arial"/>
                <a:ea typeface="隶书" pitchFamily="49" charset="-122"/>
              </a:defRPr>
            </a:lvl3pPr>
            <a:lvl4pPr marL="1600200" indent="-228600" algn="ctr" rtl="0" eaLnBrk="0" fontAlgn="base" hangingPunct="0">
              <a:lnSpc>
                <a:spcPct val="100000"/>
              </a:lnSpc>
              <a:spcBef>
                <a:spcPct val="20000"/>
              </a:spcBef>
              <a:spcAft>
                <a:spcPct val="0"/>
              </a:spcAft>
              <a:buClr>
                <a:schemeClr val="accent2"/>
              </a:buClr>
              <a:buSzPct val="70000"/>
              <a:buFont typeface="Wingdings" pitchFamily="2" charset="2"/>
              <a:buNone/>
              <a:defRPr kumimoji="0" lang="zh-CN" altLang="en-US" sz="2000" b="0" i="0" u="none" baseline="0">
                <a:solidFill>
                  <a:schemeClr val="tx1"/>
                </a:solidFill>
                <a:latin typeface="Arial"/>
                <a:ea typeface="隶书" pitchFamily="49" charset="-122"/>
              </a:defRPr>
            </a:lvl4pPr>
            <a:lvl5pPr marL="2057400" indent="-228600" algn="ctr" rtl="0" eaLnBrk="0" fontAlgn="base" hangingPunct="0">
              <a:lnSpc>
                <a:spcPct val="100000"/>
              </a:lnSpc>
              <a:spcBef>
                <a:spcPct val="20000"/>
              </a:spcBef>
              <a:spcAft>
                <a:spcPct val="0"/>
              </a:spcAft>
              <a:buClr>
                <a:schemeClr val="accent1"/>
              </a:buClr>
              <a:buSzPct val="75000"/>
              <a:buFont typeface="Wingdings" pitchFamily="2" charset="2"/>
              <a:buNone/>
              <a:defRPr kumimoji="0" lang="zh-CN" altLang="en-US" sz="2000" b="0" i="0" u="none" baseline="0">
                <a:solidFill>
                  <a:schemeClr val="tx1"/>
                </a:solidFill>
                <a:latin typeface="Arial"/>
                <a:ea typeface="隶书" pitchFamily="49" charset="-122"/>
              </a:defRPr>
            </a:lvl5pPr>
          </a:lstStyle>
          <a:p>
            <a:pPr marL="0" lvl="0" indent="0" eaLnBrk="1" hangingPunct="1"/>
            <a:r>
              <a:rPr lang="en-US" altLang="zh-CN" sz="2800"/>
              <a:t>2009</a:t>
            </a:r>
            <a:r>
              <a:rPr lang="zh-CN" altLang="en-US" sz="2800"/>
              <a:t>年</a:t>
            </a:r>
            <a:r>
              <a:rPr lang="en-US" altLang="zh-CN" sz="2800"/>
              <a:t>11</a:t>
            </a:r>
            <a:r>
              <a:rPr lang="zh-CN" altLang="en-US" sz="2800"/>
              <a:t>月</a:t>
            </a:r>
            <a:endParaRPr lang="en-US" altLang="zh-CN" sz="2800"/>
          </a:p>
          <a:p>
            <a:pPr marL="0" lvl="0" indent="0" eaLnBrk="1" hangingPunct="1"/>
            <a:r>
              <a:rPr lang="zh-CN" altLang="en-US" sz="2800"/>
              <a:t>严勤</a:t>
            </a:r>
            <a:endParaRPr lang="en-US" altLang="zh-CN" sz="2800"/>
          </a:p>
          <a:p>
            <a:pPr marL="0" lvl="0" indent="0" eaLnBrk="1" hangingPunct="1"/>
            <a:r>
              <a:rPr lang="en-US" altLang="zh-CN" sz="1800"/>
              <a:t>yanqin@ieee.org</a:t>
            </a:r>
            <a:endParaRPr lang="en-US" altLang="zh-CN" sz="1800"/>
          </a:p>
        </p:txBody>
      </p:sp>
      <p:sp>
        <p:nvSpPr>
          <p:cNvPr id="3076" name="TextBox 3075"/>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3D189218-AC5A-4D61-A4FF-DC99EDD40C2B}" type="slidenum">
              <a:rPr lang="en-US" altLang="zh-CN" sz="1200">
                <a:latin typeface="Garamond" pitchFamily="18" charset="0"/>
              </a:rPr>
              <a:t>2</a:t>
            </a:fld>
            <a:endParaRPr lang="en-US" altLang="zh-CN" sz="1200">
              <a:latin typeface="Garamond" pitchFamily="18" charset="0"/>
            </a:endParaRPr>
          </a:p>
        </p:txBody>
      </p:sp>
      <p:sp>
        <p:nvSpPr>
          <p:cNvPr id="4099" name="Rectangle 2"/>
          <p:cNvSpPr/>
          <p:nvPr>
            <p:ph type="title" idx="4294967295"/>
          </p:nvPr>
        </p:nvSpPr>
        <p:spPr>
          <a:xfrm>
            <a:off x="457200" y="277812"/>
            <a:ext cx="8229600" cy="1139825"/>
          </a:xfrm>
          <a:prstGeom prst="rect">
            <a:avLst/>
          </a:prstGeom>
          <a:noFill/>
          <a:ln>
            <a:miter lim="800000"/>
          </a:ln>
        </p:spPr>
        <p:txBody>
          <a:bodyPr vert="horz" wrap="square" lIns="91440" tIns="45720" rIns="91440" bIns="45720" anchor="t" anchorCtr="0"/>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lvl="0" eaLnBrk="1" hangingPunct="1"/>
            <a:r>
              <a:rPr lang="zh-CN" altLang="en-US"/>
              <a:t>教材事项</a:t>
            </a:r>
            <a:endParaRPr lang="zh-CN" altLang="en-US"/>
          </a:p>
        </p:txBody>
      </p:sp>
      <p:sp>
        <p:nvSpPr>
          <p:cNvPr id="4100" name="Rectangle 3"/>
          <p:cNvSpPr/>
          <p:nvPr>
            <p:ph type="body" idx="4294967295"/>
          </p:nvPr>
        </p:nvSpPr>
        <p:spPr>
          <a:xfrm>
            <a:off x="457200" y="1600200"/>
            <a:ext cx="8229600" cy="4530725"/>
          </a:xfrm>
          <a:prstGeom prst="rect">
            <a:avLst/>
          </a:prstGeom>
          <a:noFill/>
          <a:ln>
            <a:miter lim="800000"/>
          </a:ln>
        </p:spPr>
        <p:txBody>
          <a:bodyPr vert="horz" wrap="square" lIns="91440" tIns="45720" rIns="91440" bIns="45720" anchor="t" anchorCtr="0"/>
          <a:lstStyle>
            <a:lvl1pPr marL="571500" indent="-5715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742950" indent="-285750" algn="l"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571500" lvl="0" indent="-571500" eaLnBrk="1" hangingPunct="1"/>
            <a:r>
              <a:rPr lang="zh-CN" altLang="en-US" sz="2600">
                <a:solidFill>
                  <a:srgbClr val="3366FF"/>
                </a:solidFill>
              </a:rPr>
              <a:t>现代数字信号处理   姚天任等编，华中科技大学出版社</a:t>
            </a:r>
            <a:endParaRPr lang="zh-CN" altLang="en-US" sz="2600">
              <a:solidFill>
                <a:srgbClr val="3366FF"/>
              </a:solidFill>
            </a:endParaRPr>
          </a:p>
          <a:p>
            <a:pPr marL="571500" lvl="0" indent="-571500" eaLnBrk="1" hangingPunct="1"/>
            <a:r>
              <a:rPr lang="zh-CN" altLang="en-US" sz="2600">
                <a:solidFill>
                  <a:srgbClr val="3366FF"/>
                </a:solidFill>
              </a:rPr>
              <a:t>张贤达，现代信号处理，北京：清华大学出版社，</a:t>
            </a:r>
            <a:r>
              <a:rPr lang="en-US" altLang="zh-CN" sz="2600">
                <a:solidFill>
                  <a:srgbClr val="3366FF"/>
                </a:solidFill>
              </a:rPr>
              <a:t>2002</a:t>
            </a:r>
            <a:r>
              <a:rPr lang="zh-CN" altLang="en-US" sz="2600">
                <a:solidFill>
                  <a:srgbClr val="3366FF"/>
                </a:solidFill>
              </a:rPr>
              <a:t>年</a:t>
            </a:r>
            <a:r>
              <a:rPr lang="en-US" altLang="zh-CN" sz="2600">
                <a:solidFill>
                  <a:srgbClr val="3366FF"/>
                </a:solidFill>
              </a:rPr>
              <a:t>10</a:t>
            </a:r>
            <a:r>
              <a:rPr lang="zh-CN" altLang="en-US" sz="2600">
                <a:solidFill>
                  <a:srgbClr val="3366FF"/>
                </a:solidFill>
              </a:rPr>
              <a:t>月。</a:t>
            </a:r>
            <a:endParaRPr lang="zh-CN" altLang="en-US" sz="2600">
              <a:solidFill>
                <a:srgbClr val="3366FF"/>
              </a:solidFill>
            </a:endParaRPr>
          </a:p>
          <a:p>
            <a:pPr marL="571500" lvl="0" indent="-571500" eaLnBrk="1" hangingPunct="1"/>
            <a:r>
              <a:rPr kumimoji="1" lang="zh-CN" altLang="en-US" sz="2600">
                <a:solidFill>
                  <a:srgbClr val="3366FF"/>
                </a:solidFill>
              </a:rPr>
              <a:t>离散时间语音信号处理</a:t>
            </a:r>
            <a:r>
              <a:rPr kumimoji="1" lang="en-US" altLang="zh-CN" sz="2600">
                <a:solidFill>
                  <a:srgbClr val="3366FF"/>
                </a:solidFill>
              </a:rPr>
              <a:t>, Thomas F. Quatieri, </a:t>
            </a:r>
            <a:r>
              <a:rPr kumimoji="1" lang="zh-CN" altLang="en-US" sz="2600">
                <a:solidFill>
                  <a:srgbClr val="3366FF"/>
                </a:solidFill>
              </a:rPr>
              <a:t>电子工业出版社</a:t>
            </a:r>
            <a:endParaRPr kumimoji="1" lang="zh-CN" altLang="en-US" sz="2600">
              <a:solidFill>
                <a:srgbClr val="3366FF"/>
              </a:solidFill>
            </a:endParaRPr>
          </a:p>
          <a:p>
            <a:pPr marL="571500" lvl="0" indent="-571500" eaLnBrk="1" hangingPunct="1"/>
            <a:r>
              <a:rPr kumimoji="1" lang="zh-CN" altLang="en-US" sz="2600"/>
              <a:t>离散时间信号处理</a:t>
            </a:r>
            <a:r>
              <a:rPr kumimoji="1" lang="en-US" altLang="zh-CN" sz="2600"/>
              <a:t>,A.V. </a:t>
            </a:r>
            <a:r>
              <a:rPr kumimoji="1" lang="zh-CN" altLang="en-US" sz="2600"/>
              <a:t>奥本海姆</a:t>
            </a:r>
            <a:r>
              <a:rPr kumimoji="1" lang="en-US" altLang="zh-CN" sz="2600"/>
              <a:t>, R.W.</a:t>
            </a:r>
            <a:r>
              <a:rPr kumimoji="1" lang="zh-CN" altLang="en-US" sz="2600"/>
              <a:t>谢弗</a:t>
            </a:r>
            <a:r>
              <a:rPr kumimoji="1" lang="en-US" altLang="zh-CN" sz="2600"/>
              <a:t>, </a:t>
            </a:r>
            <a:r>
              <a:rPr kumimoji="1" lang="zh-CN" altLang="en-US" sz="2600"/>
              <a:t>刘树棠</a:t>
            </a:r>
            <a:r>
              <a:rPr kumimoji="1" lang="en-US" altLang="zh-CN" sz="2600"/>
              <a:t>,</a:t>
            </a:r>
            <a:r>
              <a:rPr kumimoji="1" lang="zh-CN" altLang="en-US" sz="2600"/>
              <a:t>黄建国译</a:t>
            </a:r>
            <a:r>
              <a:rPr kumimoji="1" lang="en-US" altLang="zh-CN" sz="2600"/>
              <a:t>, </a:t>
            </a:r>
            <a:r>
              <a:rPr kumimoji="1" lang="zh-CN" altLang="en-US" sz="2600"/>
              <a:t>西安交通大学出版社</a:t>
            </a:r>
            <a:endParaRPr kumimoji="1" lang="zh-CN" altLang="en-US" sz="2600"/>
          </a:p>
          <a:p>
            <a:pPr marL="571500" lvl="0" indent="-571500" eaLnBrk="1" hangingPunct="1"/>
            <a:r>
              <a:rPr lang="en-US" altLang="zh-CN" sz="2600"/>
              <a:t>Mitra</a:t>
            </a:r>
            <a:r>
              <a:rPr lang="zh-CN" altLang="en-US" sz="2600"/>
              <a:t>，数字信号处理，北京：清华大学出版社，</a:t>
            </a:r>
            <a:r>
              <a:rPr lang="en-US" altLang="zh-CN" sz="2600"/>
              <a:t>2001</a:t>
            </a:r>
            <a:r>
              <a:rPr lang="zh-CN" altLang="en-US" sz="2600"/>
              <a:t>年</a:t>
            </a:r>
            <a:r>
              <a:rPr lang="en-US" altLang="zh-CN" sz="2600"/>
              <a:t>9</a:t>
            </a:r>
            <a:r>
              <a:rPr lang="zh-CN" altLang="en-US" sz="2600"/>
              <a:t>月（影印版）。</a:t>
            </a:r>
            <a:endParaRPr lang="zh-CN" altLang="en-US" sz="2600"/>
          </a:p>
        </p:txBody>
      </p:sp>
      <p:sp>
        <p:nvSpPr>
          <p:cNvPr id="4101" name="TextBox 410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FC2B6ACD-AA20-47FB-A977-B1105AEE542C}" type="slidenum">
              <a:rPr lang="en-US" altLang="zh-CN" sz="1200">
                <a:latin typeface="Garamond" pitchFamily="18" charset="0"/>
              </a:rPr>
              <a:t>3</a:t>
            </a:fld>
            <a:endParaRPr lang="en-US" altLang="zh-CN" sz="1200">
              <a:latin typeface="Garamond" pitchFamily="18" charset="0"/>
            </a:endParaRPr>
          </a:p>
        </p:txBody>
      </p:sp>
      <p:sp>
        <p:nvSpPr>
          <p:cNvPr id="5123" name="Rectangle 2"/>
          <p:cNvSpPr/>
          <p:nvPr>
            <p:ph type="title" idx="4294967295"/>
          </p:nvPr>
        </p:nvSpPr>
        <p:spPr>
          <a:xfrm>
            <a:off x="457200" y="277812"/>
            <a:ext cx="8229600" cy="1139825"/>
          </a:xfrm>
          <a:prstGeom prst="rect">
            <a:avLst/>
          </a:prstGeom>
          <a:noFill/>
          <a:ln>
            <a:miter lim="800000"/>
          </a:ln>
        </p:spPr>
        <p:txBody>
          <a:bodyPr vert="horz" wrap="square" lIns="91440" tIns="45720" rIns="91440" bIns="45720" anchor="t" anchorCtr="0"/>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lvl="0" eaLnBrk="1" hangingPunct="1"/>
            <a:r>
              <a:rPr lang="zh-CN" altLang="en-US"/>
              <a:t>课程内容</a:t>
            </a:r>
            <a:endParaRPr lang="zh-CN" altLang="en-US"/>
          </a:p>
        </p:txBody>
      </p:sp>
      <p:sp>
        <p:nvSpPr>
          <p:cNvPr id="5124" name="Rectangle 3"/>
          <p:cNvSpPr/>
          <p:nvPr>
            <p:ph type="body" idx="4294967295"/>
          </p:nvPr>
        </p:nvSpPr>
        <p:spPr>
          <a:xfrm>
            <a:off x="457200" y="1600200"/>
            <a:ext cx="8229600" cy="45307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742950" indent="-285750" algn="l"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342900" lvl="0" indent="-342900" eaLnBrk="1" hangingPunct="1"/>
            <a:r>
              <a:rPr lang="zh-CN" altLang="en-US"/>
              <a:t>章 概述</a:t>
            </a:r>
            <a:endParaRPr lang="zh-CN" altLang="en-US"/>
          </a:p>
          <a:p>
            <a:pPr marL="342900" lvl="0" indent="-342900" eaLnBrk="1" hangingPunct="1"/>
            <a:r>
              <a:rPr lang="zh-CN" altLang="en-US"/>
              <a:t>第二章 数字信号处理基础</a:t>
            </a:r>
            <a:endParaRPr lang="zh-CN" altLang="en-US"/>
          </a:p>
          <a:p>
            <a:pPr marL="342900" lvl="0" indent="-342900" eaLnBrk="1" hangingPunct="1"/>
            <a:r>
              <a:rPr lang="zh-CN" altLang="en-US"/>
              <a:t>第三章 自适应信号处理 </a:t>
            </a:r>
            <a:endParaRPr lang="zh-CN" altLang="en-US"/>
          </a:p>
          <a:p>
            <a:pPr marL="342900" lvl="0" indent="-342900" eaLnBrk="1" hangingPunct="1"/>
            <a:r>
              <a:rPr lang="zh-CN" altLang="en-US"/>
              <a:t>第四章 现代谱估计</a:t>
            </a:r>
            <a:endParaRPr lang="zh-CN" altLang="en-US"/>
          </a:p>
          <a:p>
            <a:pPr marL="342900" lvl="0" indent="-342900" eaLnBrk="1" hangingPunct="1"/>
            <a:r>
              <a:rPr lang="zh-CN" altLang="en-US"/>
              <a:t>第五章 多速率信号处理与小波变换</a:t>
            </a:r>
            <a:endParaRPr lang="zh-CN" altLang="en-US"/>
          </a:p>
          <a:p>
            <a:pPr marL="342900" lvl="0" indent="-342900" eaLnBrk="1" hangingPunct="1"/>
            <a:r>
              <a:rPr lang="zh-CN" altLang="en-US"/>
              <a:t>第六章 数字语音信号处理 </a:t>
            </a:r>
            <a:endParaRPr lang="zh-CN" altLang="en-US"/>
          </a:p>
        </p:txBody>
      </p:sp>
      <p:sp>
        <p:nvSpPr>
          <p:cNvPr id="5125" name="TextBox 512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AAF3DAF5-826D-44E7-9EC2-49FEB085E87B}" type="slidenum">
              <a:rPr lang="en-US" altLang="zh-CN" sz="1200">
                <a:latin typeface="Garamond" pitchFamily="18" charset="0"/>
              </a:rPr>
              <a:t>4</a:t>
            </a:fld>
            <a:endParaRPr lang="en-US" altLang="zh-CN" sz="1200">
              <a:latin typeface="Garamond" pitchFamily="18" charset="0"/>
            </a:endParaRPr>
          </a:p>
        </p:txBody>
      </p:sp>
      <p:sp>
        <p:nvSpPr>
          <p:cNvPr id="6147" name="Rectangle 2"/>
          <p:cNvSpPr/>
          <p:nvPr>
            <p:ph type="title" idx="4294967295"/>
          </p:nvPr>
        </p:nvSpPr>
        <p:spPr>
          <a:xfrm>
            <a:off x="457200" y="277812"/>
            <a:ext cx="8229600" cy="1139825"/>
          </a:xfrm>
          <a:prstGeom prst="rect">
            <a:avLst/>
          </a:prstGeom>
          <a:noFill/>
          <a:ln>
            <a:miter lim="800000"/>
          </a:ln>
        </p:spPr>
        <p:txBody>
          <a:bodyPr vert="horz" wrap="square" lIns="91440" tIns="45720" rIns="91440" bIns="45720" anchor="t" anchorCtr="0"/>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lvl="0" eaLnBrk="1" hangingPunct="1"/>
            <a:r>
              <a:rPr lang="zh-CN" altLang="en-US"/>
              <a:t>考核</a:t>
            </a:r>
            <a:endParaRPr lang="zh-CN" altLang="en-US"/>
          </a:p>
        </p:txBody>
      </p:sp>
      <p:sp>
        <p:nvSpPr>
          <p:cNvPr id="6148" name="Rectangle 3"/>
          <p:cNvSpPr/>
          <p:nvPr>
            <p:ph type="body" idx="4294967295"/>
          </p:nvPr>
        </p:nvSpPr>
        <p:spPr>
          <a:xfrm>
            <a:off x="457200" y="1600200"/>
            <a:ext cx="8229600" cy="45307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742950" indent="-285750" algn="l"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342900" lvl="0" indent="-342900" eaLnBrk="1" hangingPunct="1"/>
            <a:r>
              <a:rPr lang="zh-CN" altLang="en-US"/>
              <a:t>读论文报告一篇</a:t>
            </a:r>
            <a:r>
              <a:rPr lang="en-US" altLang="zh-CN"/>
              <a:t>—</a:t>
            </a:r>
            <a:r>
              <a:rPr lang="zh-CN" altLang="en-US"/>
              <a:t>平时成绩</a:t>
            </a:r>
            <a:endParaRPr lang="zh-CN" altLang="en-US"/>
          </a:p>
          <a:p>
            <a:pPr marL="342900" lvl="0" indent="-342900" eaLnBrk="1" hangingPunct="1"/>
            <a:r>
              <a:rPr lang="zh-CN" altLang="en-US"/>
              <a:t>课程考试</a:t>
            </a:r>
            <a:r>
              <a:rPr lang="en-US" altLang="zh-CN"/>
              <a:t>--2</a:t>
            </a:r>
            <a:r>
              <a:rPr lang="zh-CN" altLang="en-US"/>
              <a:t>小时</a:t>
            </a:r>
            <a:endParaRPr lang="zh-CN" altLang="en-US"/>
          </a:p>
        </p:txBody>
      </p:sp>
      <p:sp>
        <p:nvSpPr>
          <p:cNvPr id="6149" name="TextBox 6148"/>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7DA3F891-16BC-4E81-AE33-F90A0361C3A1}" type="slidenum">
              <a:rPr lang="en-US" altLang="zh-CN" sz="1200">
                <a:latin typeface="Garamond" pitchFamily="18" charset="0"/>
              </a:rPr>
              <a:t>5</a:t>
            </a:fld>
            <a:endParaRPr lang="en-US" altLang="zh-CN" sz="1200">
              <a:latin typeface="Garamond" pitchFamily="18" charset="0"/>
            </a:endParaRPr>
          </a:p>
        </p:txBody>
      </p:sp>
      <p:sp>
        <p:nvSpPr>
          <p:cNvPr id="8195" name="Rectangle 2"/>
          <p:cNvSpPr/>
          <p:nvPr>
            <p:ph type="title" idx="4294967295"/>
          </p:nvPr>
        </p:nvSpPr>
        <p:spPr>
          <a:xfrm>
            <a:off x="457200" y="277812"/>
            <a:ext cx="8229600" cy="1139825"/>
          </a:xfrm>
          <a:prstGeom prst="rect">
            <a:avLst/>
          </a:prstGeom>
          <a:noFill/>
          <a:ln>
            <a:miter lim="800000"/>
          </a:ln>
        </p:spPr>
        <p:txBody>
          <a:bodyPr vert="horz" wrap="square" lIns="91440" tIns="45720" rIns="91440" bIns="45720" anchor="t" anchorCtr="0"/>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lvl="0" eaLnBrk="1" hangingPunct="1"/>
            <a:r>
              <a:rPr lang="zh-CN" altLang="en-US"/>
              <a:t>序   言</a:t>
            </a:r>
            <a:endParaRPr lang="zh-CN" altLang="en-US"/>
          </a:p>
        </p:txBody>
      </p:sp>
      <p:sp>
        <p:nvSpPr>
          <p:cNvPr id="8196" name="Rectangle 3"/>
          <p:cNvSpPr>
            <a:spLocks noGrp="1" noChangeArrowheads="1"/>
          </p:cNvSpPr>
          <p:nvPr>
            <p:ph type="body" idx="4294967295"/>
          </p:nvPr>
        </p:nvSpPr>
        <p:spPr>
          <a:xfrm>
            <a:off x="457200" y="1600200"/>
            <a:ext cx="8229600" cy="4530725"/>
          </a:xfrm>
        </p:spPr>
        <p:txBody>
          <a:bodyPr vert="horz" wrap="square" lIns="91440" tIns="45720" rIns="91440" bIns="45720" numCol="1" anchor="t" anchorCtr="0" compatLnSpc="1">
            <a:prstTxWarp prst="textNoShape">
              <a:avLst/>
            </a:prstTxWarp>
          </a:bodyPr>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742950" indent="-285750" algn="l"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342900" marR="0" lvl="0" indent="-342900" eaLnBrk="1" hangingPunct="1">
              <a:lnSpc>
                <a:spcPct val="90000"/>
              </a:lnSpc>
            </a:pPr>
            <a:r>
              <a:rPr lang="zh-CN" altLang="en-US" sz="2600"/>
              <a:t>物质、能量同</a:t>
            </a:r>
            <a:r>
              <a:rPr lang="zh-CN" altLang="en-US" sz="2600">
                <a:solidFill>
                  <a:srgbClr val="0000CC"/>
                </a:solidFill>
                <a:effectLst>
                  <a:outerShdw blurRad="38100" dist="38100" dir="2700000" algn="tl">
                    <a:schemeClr val="bg2"/>
                  </a:outerShdw>
                </a:effectLst>
              </a:rPr>
              <a:t>信息</a:t>
            </a:r>
            <a:r>
              <a:rPr lang="zh-CN" altLang="en-US" sz="2600"/>
              <a:t>一起构成人类最宝贵的三项战略资源；人类正快步走向信息社会 ，</a:t>
            </a:r>
            <a:r>
              <a:rPr lang="zh-CN" altLang="en-US" sz="2600" b="1">
                <a:solidFill>
                  <a:schemeClr val="accent2"/>
                </a:solidFill>
                <a:latin typeface="隶书" pitchFamily="49" charset="-122"/>
              </a:rPr>
              <a:t>信息技术</a:t>
            </a:r>
            <a:r>
              <a:rPr lang="en-US" altLang="zh-CN" sz="2600" b="1">
                <a:latin typeface="隶书" pitchFamily="49" charset="-122"/>
              </a:rPr>
              <a:t>(</a:t>
            </a:r>
            <a:r>
              <a:rPr lang="en-US" altLang="zh-CN" sz="2600"/>
              <a:t>IT</a:t>
            </a:r>
            <a:r>
              <a:rPr lang="en-US" altLang="zh-CN" sz="2600" b="1">
                <a:latin typeface="隶书" pitchFamily="49" charset="-122"/>
              </a:rPr>
              <a:t>)</a:t>
            </a:r>
            <a:r>
              <a:rPr lang="zh-CN" altLang="en-US" sz="2600">
                <a:latin typeface="隶书" pitchFamily="49" charset="-122"/>
              </a:rPr>
              <a:t>已经成为最具时代特征和最富活力的支柱技术之一。</a:t>
            </a:r>
            <a:endParaRPr lang="zh-CN" altLang="en-US" sz="2600">
              <a:latin typeface="隶书" pitchFamily="49" charset="-122"/>
            </a:endParaRPr>
          </a:p>
          <a:p>
            <a:pPr marL="342900" marR="0" lvl="0" indent="-342900" eaLnBrk="1" hangingPunct="1">
              <a:lnSpc>
                <a:spcPct val="90000"/>
              </a:lnSpc>
            </a:pPr>
            <a:r>
              <a:rPr lang="zh-CN" altLang="en-US" sz="2600">
                <a:latin typeface="隶书" pitchFamily="49" charset="-122"/>
              </a:rPr>
              <a:t>作为</a:t>
            </a:r>
            <a:r>
              <a:rPr lang="en-US" altLang="zh-CN" sz="2600"/>
              <a:t>IT</a:t>
            </a:r>
            <a:r>
              <a:rPr lang="zh-CN" altLang="en-US" sz="2600"/>
              <a:t>基础的</a:t>
            </a:r>
            <a:r>
              <a:rPr lang="zh-CN" altLang="en-US" sz="2600">
                <a:solidFill>
                  <a:srgbClr val="0000CC"/>
                </a:solidFill>
                <a:effectLst>
                  <a:outerShdw blurRad="38100" dist="38100" dir="2700000" algn="tl">
                    <a:schemeClr val="bg2"/>
                  </a:outerShdw>
                </a:effectLst>
              </a:rPr>
              <a:t>信息科学</a:t>
            </a:r>
            <a:r>
              <a:rPr lang="zh-CN" altLang="en-US" sz="2600">
                <a:solidFill>
                  <a:schemeClr val="tx2"/>
                </a:solidFill>
              </a:rPr>
              <a:t>正在经历从“统计”到“理解”</a:t>
            </a:r>
            <a:r>
              <a:rPr lang="en-US" altLang="zh-CN" sz="2600">
                <a:solidFill>
                  <a:schemeClr val="tx2"/>
                </a:solidFill>
              </a:rPr>
              <a:t>,</a:t>
            </a:r>
            <a:r>
              <a:rPr lang="zh-CN" altLang="en-US" sz="2600">
                <a:solidFill>
                  <a:schemeClr val="tx2"/>
                </a:solidFill>
              </a:rPr>
              <a:t>从“传输”到“认知”的巨大变革，正满怀信心地迎接以信息的“理解”和“认知”为主要特征，以全信息理论为主要内容的信息时代的新阶段</a:t>
            </a:r>
            <a:r>
              <a:rPr lang="en-US" altLang="zh-CN" sz="2600">
                <a:solidFill>
                  <a:schemeClr val="tx2"/>
                </a:solidFill>
              </a:rPr>
              <a:t>—</a:t>
            </a:r>
            <a:r>
              <a:rPr lang="zh-CN" altLang="en-US" sz="2600">
                <a:solidFill>
                  <a:schemeClr val="tx2"/>
                </a:solidFill>
              </a:rPr>
              <a:t>智能信息科学时代。</a:t>
            </a:r>
            <a:endParaRPr lang="zh-CN" altLang="en-US" sz="2600">
              <a:solidFill>
                <a:schemeClr val="tx2"/>
              </a:solidFill>
            </a:endParaRPr>
          </a:p>
          <a:p>
            <a:pPr marL="342900" marR="0" lvl="0" indent="-342900" eaLnBrk="1" hangingPunct="1">
              <a:lnSpc>
                <a:spcPct val="90000"/>
              </a:lnSpc>
            </a:pPr>
            <a:r>
              <a:rPr lang="zh-CN" altLang="en-US" sz="2600"/>
              <a:t>作为信息载体的</a:t>
            </a:r>
            <a:r>
              <a:rPr lang="zh-CN" altLang="en-US" sz="2600">
                <a:solidFill>
                  <a:srgbClr val="0000CC"/>
                </a:solidFill>
                <a:effectLst>
                  <a:outerShdw blurRad="38100" dist="38100" dir="2700000" algn="tl">
                    <a:schemeClr val="bg2"/>
                  </a:outerShdw>
                </a:effectLst>
              </a:rPr>
              <a:t>信号处理</a:t>
            </a:r>
            <a:r>
              <a:rPr lang="zh-CN" altLang="en-US" sz="2600"/>
              <a:t>经历了从模拟到数字，从确知到随机的发展过程，正阔步迈向以非平稳信号、非高斯信号为主要研究对象和以非线性、不确定性为主要特征的智能信号处理时代。</a:t>
            </a:r>
            <a:endParaRPr lang="zh-CN" altLang="en-US" sz="2600"/>
          </a:p>
        </p:txBody>
      </p:sp>
      <p:sp>
        <p:nvSpPr>
          <p:cNvPr id="8197" name="TextBox 819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B57448B7-DE43-42EA-BC66-073348D796AB}" type="slidenum">
              <a:rPr lang="en-US" altLang="zh-CN" sz="1200">
                <a:latin typeface="Garamond" pitchFamily="18" charset="0"/>
              </a:rPr>
              <a:t>6</a:t>
            </a:fld>
            <a:endParaRPr lang="en-US" altLang="zh-CN" sz="1200">
              <a:latin typeface="Garamond" pitchFamily="18" charset="0"/>
            </a:endParaRPr>
          </a:p>
        </p:txBody>
      </p:sp>
      <p:sp>
        <p:nvSpPr>
          <p:cNvPr id="10243" name="Rectangle 2"/>
          <p:cNvSpPr/>
          <p:nvPr>
            <p:ph type="title" idx="4294967295"/>
          </p:nvPr>
        </p:nvSpPr>
        <p:spPr>
          <a:xfrm>
            <a:off x="457200" y="277812"/>
            <a:ext cx="8229600" cy="1139825"/>
          </a:xfrm>
          <a:prstGeom prst="rect">
            <a:avLst/>
          </a:prstGeom>
          <a:noFill/>
          <a:ln>
            <a:miter lim="800000"/>
          </a:ln>
        </p:spPr>
        <p:txBody>
          <a:bodyPr vert="horz" wrap="square" lIns="91440" tIns="45720" rIns="91440" bIns="45720" anchor="t" anchorCtr="0"/>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lvl="0" eaLnBrk="1" hangingPunct="1"/>
            <a:r>
              <a:rPr lang="zh-CN" altLang="en-US"/>
              <a:t>信 号 处 理</a:t>
            </a:r>
            <a:endParaRPr lang="zh-CN" altLang="en-US"/>
          </a:p>
        </p:txBody>
      </p:sp>
      <p:sp>
        <p:nvSpPr>
          <p:cNvPr id="10244" name="Rectangle 3"/>
          <p:cNvSpPr>
            <a:spLocks noGrp="1" noChangeArrowheads="1"/>
          </p:cNvSpPr>
          <p:nvPr>
            <p:ph type="body" idx="4294967295"/>
          </p:nvPr>
        </p:nvSpPr>
        <p:spPr>
          <a:xfrm>
            <a:off x="457200" y="1600200"/>
            <a:ext cx="8229600" cy="4530725"/>
          </a:xfrm>
        </p:spPr>
        <p:txBody>
          <a:bodyPr vert="horz" wrap="square" lIns="91440" tIns="45720" rIns="91440" bIns="45720" numCol="1" anchor="t" anchorCtr="0" compatLnSpc="1">
            <a:prstTxWarp prst="textNoShape">
              <a:avLst/>
            </a:prstTxWarp>
          </a:bodyPr>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742950" indent="-285750" algn="l"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342900" marR="0" lvl="0" indent="-342900" eaLnBrk="1" hangingPunct="1"/>
            <a:r>
              <a:rPr lang="zh-CN" altLang="en-US"/>
              <a:t>信号处理地位与作用</a:t>
            </a:r>
            <a:endParaRPr lang="zh-CN" altLang="en-US"/>
          </a:p>
          <a:p>
            <a:pPr marL="342900" marR="0" lvl="0" indent="-342900" eaLnBrk="1" hangingPunct="1"/>
            <a:r>
              <a:rPr lang="zh-CN" altLang="en-US"/>
              <a:t>信号处理的基础</a:t>
            </a:r>
            <a:endParaRPr lang="zh-CN" altLang="en-US"/>
          </a:p>
          <a:p>
            <a:pPr marL="342900" marR="0" lvl="0" indent="-342900" eaLnBrk="1" hangingPunct="1"/>
            <a:r>
              <a:rPr lang="zh-CN" altLang="en-US"/>
              <a:t>信号处理与现代通信</a:t>
            </a:r>
            <a:endParaRPr lang="zh-CN" altLang="en-US"/>
          </a:p>
          <a:p>
            <a:pPr marL="342900" marR="0" lvl="0" indent="-342900" eaLnBrk="1" hangingPunct="1"/>
            <a:r>
              <a:rPr lang="zh-CN" altLang="en-US"/>
              <a:t>信号处理的发展趋势</a:t>
            </a:r>
            <a:endParaRPr lang="zh-CN" altLang="en-US"/>
          </a:p>
          <a:p>
            <a:pPr marL="342900" marR="0" lvl="0" indent="-342900" eaLnBrk="1" hangingPunct="1"/>
            <a:r>
              <a:rPr lang="zh-CN" altLang="en-US"/>
              <a:t>当前研究热点－通信信号处理</a:t>
            </a:r>
            <a:endParaRPr lang="zh-CN" altLang="en-US"/>
          </a:p>
          <a:p>
            <a:pPr marL="342900" marR="0" lvl="0" indent="-342900" eaLnBrk="1" hangingPunct="1"/>
            <a:endParaRPr lang="en-US" altLang="zh-CN">
              <a:effectLst>
                <a:outerShdw blurRad="38100" dist="38100" dir="2700000" algn="tl">
                  <a:schemeClr val="bg2"/>
                </a:outerShdw>
              </a:effectLst>
            </a:endParaRPr>
          </a:p>
        </p:txBody>
      </p:sp>
      <p:sp>
        <p:nvSpPr>
          <p:cNvPr id="10245" name="TextBox 1024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FC7CC772-8310-45BF-9B71-BCD2C3AD9F86}" type="slidenum">
              <a:rPr lang="en-US" altLang="zh-CN" sz="1200">
                <a:latin typeface="Garamond" pitchFamily="18" charset="0"/>
              </a:rPr>
              <a:t>7</a:t>
            </a:fld>
            <a:endParaRPr lang="en-US" altLang="zh-CN" sz="1200">
              <a:latin typeface="Garamond" pitchFamily="18" charset="0"/>
            </a:endParaRPr>
          </a:p>
        </p:txBody>
      </p:sp>
      <p:sp>
        <p:nvSpPr>
          <p:cNvPr id="12291" name="Rectangle 2"/>
          <p:cNvSpPr/>
          <p:nvPr>
            <p:ph type="title" idx="4294967295"/>
          </p:nvPr>
        </p:nvSpPr>
        <p:spPr>
          <a:xfrm>
            <a:off x="457200" y="277812"/>
            <a:ext cx="8229600" cy="1139825"/>
          </a:xfrm>
          <a:prstGeom prst="rect">
            <a:avLst/>
          </a:prstGeom>
          <a:noFill/>
          <a:ln>
            <a:miter lim="800000"/>
          </a:ln>
        </p:spPr>
        <p:txBody>
          <a:bodyPr vert="horz" wrap="square" lIns="91440" tIns="45720" rIns="91440" bIns="45720" anchor="t" anchorCtr="0"/>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lvl="0" eaLnBrk="1" hangingPunct="1"/>
            <a:r>
              <a:rPr lang="zh-CN" altLang="en-US"/>
              <a:t>信号处理的基础</a:t>
            </a:r>
            <a:endParaRPr lang="zh-CN" altLang="en-US"/>
          </a:p>
        </p:txBody>
      </p:sp>
      <p:sp>
        <p:nvSpPr>
          <p:cNvPr id="12292" name="Rectangle 3"/>
          <p:cNvSpPr/>
          <p:nvPr>
            <p:ph type="body" idx="4294967295"/>
          </p:nvPr>
        </p:nvSpPr>
        <p:spPr>
          <a:xfrm>
            <a:off x="457200" y="1600200"/>
            <a:ext cx="8229600" cy="45307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669925" indent="-325438" algn="l" defTabSz="914400"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342900" lvl="0" indent="-342900" eaLnBrk="1" hangingPunct="1">
              <a:lnSpc>
                <a:spcPct val="90000"/>
              </a:lnSpc>
            </a:pPr>
            <a:r>
              <a:rPr lang="zh-CN" altLang="en-US" sz="2500">
                <a:solidFill>
                  <a:schemeClr val="accent2"/>
                </a:solidFill>
                <a:latin typeface="隶书" pitchFamily="49" charset="-122"/>
              </a:rPr>
              <a:t>信号处理与信息论、现代通信的关系</a:t>
            </a:r>
            <a:endParaRPr lang="zh-CN" altLang="en-US" sz="2500">
              <a:solidFill>
                <a:schemeClr val="accent2"/>
              </a:solidFill>
              <a:latin typeface="隶书" pitchFamily="49" charset="-122"/>
            </a:endParaRPr>
          </a:p>
          <a:p>
            <a:pPr marL="342900" lvl="0" indent="-342900" eaLnBrk="1" hangingPunct="1">
              <a:lnSpc>
                <a:spcPct val="180000"/>
              </a:lnSpc>
              <a:buNone/>
            </a:pPr>
            <a:r>
              <a:rPr lang="zh-CN" altLang="en-US" sz="1700" b="1">
                <a:solidFill>
                  <a:srgbClr val="9900FF"/>
                </a:solidFill>
                <a:latin typeface="楷体_GB2312" pitchFamily="49" charset="-122"/>
                <a:ea typeface="楷体_GB2312" pitchFamily="49" charset="-122"/>
              </a:rPr>
              <a:t>    首先，</a:t>
            </a:r>
            <a:r>
              <a:rPr lang="zh-CN" altLang="en-US" sz="1900" b="1">
                <a:solidFill>
                  <a:srgbClr val="9900FF"/>
                </a:solidFill>
                <a:latin typeface="楷体_GB2312" pitchFamily="49" charset="-122"/>
                <a:ea typeface="楷体_GB2312" pitchFamily="49" charset="-122"/>
              </a:rPr>
              <a:t>请注意如下学术现象：</a:t>
            </a:r>
            <a:endParaRPr lang="zh-CN" altLang="en-US" sz="1900" b="1">
              <a:solidFill>
                <a:srgbClr val="9900FF"/>
              </a:solidFill>
              <a:latin typeface="楷体_GB2312" pitchFamily="49" charset="-122"/>
              <a:ea typeface="楷体_GB2312" pitchFamily="49" charset="-122"/>
            </a:endParaRPr>
          </a:p>
          <a:p>
            <a:pPr marL="342900" lvl="0" indent="-342900" eaLnBrk="1" hangingPunct="1">
              <a:lnSpc>
                <a:spcPct val="180000"/>
              </a:lnSpc>
              <a:buNone/>
            </a:pPr>
            <a:r>
              <a:rPr lang="zh-CN" altLang="en-US" sz="1700" b="1">
                <a:solidFill>
                  <a:srgbClr val="9900FF"/>
                </a:solidFill>
              </a:rPr>
              <a:t>       </a:t>
            </a:r>
            <a:r>
              <a:rPr lang="en-US" altLang="zh-CN" sz="1700" b="1">
                <a:solidFill>
                  <a:srgbClr val="9900FF"/>
                </a:solidFill>
              </a:rPr>
              <a:t>1. </a:t>
            </a:r>
            <a:r>
              <a:rPr lang="zh-CN" altLang="en-US" sz="1700" b="1">
                <a:solidFill>
                  <a:srgbClr val="9900FF"/>
                </a:solidFill>
                <a:ea typeface="楷体_GB2312" pitchFamily="49" charset="-122"/>
              </a:rPr>
              <a:t>现象之一</a:t>
            </a:r>
            <a:r>
              <a:rPr lang="zh-CN" altLang="en-US" sz="1700" b="1">
                <a:solidFill>
                  <a:srgbClr val="9900FF"/>
                </a:solidFill>
              </a:rPr>
              <a:t>：</a:t>
            </a:r>
            <a:r>
              <a:rPr lang="zh-CN" altLang="en-US" sz="1700" b="1">
                <a:solidFill>
                  <a:srgbClr val="0000CC"/>
                </a:solidFill>
              </a:rPr>
              <a:t>在纪念信息论五十周年的时候，信号处理刊物发表了大量文章</a:t>
            </a:r>
            <a:endParaRPr lang="zh-CN" altLang="en-US" sz="1700" b="1">
              <a:solidFill>
                <a:srgbClr val="0000CC"/>
              </a:solidFill>
            </a:endParaRPr>
          </a:p>
          <a:p>
            <a:pPr marL="669925" lvl="1" indent="-325438" eaLnBrk="1" hangingPunct="1">
              <a:lnSpc>
                <a:spcPct val="180000"/>
              </a:lnSpc>
              <a:buClr>
                <a:schemeClr val="tx1"/>
              </a:buClr>
              <a:buFont typeface="Wingdings" pitchFamily="2" charset="2"/>
              <a:buChar char="Ø"/>
            </a:pPr>
            <a:r>
              <a:rPr lang="en-US" altLang="zh-CN" sz="2000">
                <a:latin typeface="隶书" pitchFamily="49" charset="-122"/>
              </a:rPr>
              <a:t>IEEE</a:t>
            </a:r>
            <a:r>
              <a:rPr lang="zh-CN" altLang="en-US" sz="2000" b="1">
                <a:solidFill>
                  <a:srgbClr val="0000CC"/>
                </a:solidFill>
                <a:latin typeface="隶书" pitchFamily="49" charset="-122"/>
              </a:rPr>
              <a:t>信息论汇刊</a:t>
            </a:r>
            <a:r>
              <a:rPr lang="en-US" altLang="zh-CN" sz="2000">
                <a:latin typeface="隶书" pitchFamily="49" charset="-122"/>
              </a:rPr>
              <a:t>98</a:t>
            </a:r>
            <a:r>
              <a:rPr lang="zh-CN" altLang="en-US" sz="2000">
                <a:latin typeface="隶书" pitchFamily="49" charset="-122"/>
              </a:rPr>
              <a:t>年</a:t>
            </a:r>
            <a:r>
              <a:rPr lang="en-US" altLang="zh-CN" sz="2000">
                <a:latin typeface="隶书" pitchFamily="49" charset="-122"/>
              </a:rPr>
              <a:t>10</a:t>
            </a:r>
            <a:r>
              <a:rPr lang="zh-CN" altLang="en-US" sz="2000">
                <a:latin typeface="隶书" pitchFamily="49" charset="-122"/>
              </a:rPr>
              <a:t>月出版了纪念</a:t>
            </a:r>
            <a:r>
              <a:rPr lang="zh-CN" altLang="en-US" sz="2000"/>
              <a:t>“</a:t>
            </a:r>
            <a:r>
              <a:rPr lang="en-US" altLang="zh-CN" sz="2000">
                <a:latin typeface="隶书" pitchFamily="49" charset="-122"/>
              </a:rPr>
              <a:t>Shannon</a:t>
            </a:r>
            <a:r>
              <a:rPr lang="zh-CN" altLang="en-US" sz="2000">
                <a:latin typeface="隶书" pitchFamily="49" charset="-122"/>
              </a:rPr>
              <a:t>信息论</a:t>
            </a:r>
            <a:r>
              <a:rPr lang="en-US" altLang="zh-CN" sz="2000">
                <a:latin typeface="隶书" pitchFamily="49" charset="-122"/>
              </a:rPr>
              <a:t>50</a:t>
            </a:r>
            <a:r>
              <a:rPr lang="zh-CN" altLang="en-US" sz="2000">
                <a:latin typeface="隶书" pitchFamily="49" charset="-122"/>
              </a:rPr>
              <a:t>周年</a:t>
            </a:r>
            <a:r>
              <a:rPr lang="zh-CN" altLang="en-US" sz="2000"/>
              <a:t>”</a:t>
            </a:r>
            <a:r>
              <a:rPr lang="zh-CN" altLang="en-US" sz="2000">
                <a:latin typeface="隶书" pitchFamily="49" charset="-122"/>
              </a:rPr>
              <a:t>特辑 </a:t>
            </a:r>
            <a:endParaRPr lang="zh-CN" altLang="en-US" sz="2000">
              <a:latin typeface="隶书" pitchFamily="49" charset="-122"/>
            </a:endParaRPr>
          </a:p>
          <a:p>
            <a:pPr marL="669925" lvl="1" indent="-325438" eaLnBrk="1" hangingPunct="1">
              <a:lnSpc>
                <a:spcPct val="180000"/>
              </a:lnSpc>
              <a:buClr>
                <a:schemeClr val="tx1"/>
              </a:buClr>
              <a:buFont typeface="Wingdings" pitchFamily="2" charset="2"/>
              <a:buChar char="Ø"/>
            </a:pPr>
            <a:r>
              <a:rPr lang="en-US" altLang="zh-CN" sz="2000">
                <a:latin typeface="隶书" pitchFamily="49" charset="-122"/>
              </a:rPr>
              <a:t>IEEE</a:t>
            </a:r>
            <a:r>
              <a:rPr lang="en-US" altLang="zh-CN" sz="2000">
                <a:solidFill>
                  <a:srgbClr val="0000CC"/>
                </a:solidFill>
                <a:latin typeface="隶书" pitchFamily="49" charset="-122"/>
              </a:rPr>
              <a:t> </a:t>
            </a:r>
            <a:r>
              <a:rPr lang="en-US" altLang="zh-CN" sz="2000" b="1">
                <a:solidFill>
                  <a:srgbClr val="0000CC"/>
                </a:solidFill>
                <a:latin typeface="隶书" pitchFamily="49" charset="-122"/>
              </a:rPr>
              <a:t>SP</a:t>
            </a:r>
            <a:r>
              <a:rPr lang="zh-CN" altLang="en-US" sz="2000" b="1">
                <a:solidFill>
                  <a:srgbClr val="0000CC"/>
                </a:solidFill>
                <a:latin typeface="隶书" pitchFamily="49" charset="-122"/>
              </a:rPr>
              <a:t>汇刊</a:t>
            </a:r>
            <a:r>
              <a:rPr lang="zh-CN" altLang="en-US" sz="2000">
                <a:latin typeface="隶书" pitchFamily="49" charset="-122"/>
              </a:rPr>
              <a:t>连续</a:t>
            </a:r>
            <a:r>
              <a:rPr lang="zh-CN" altLang="en-US" sz="2000">
                <a:solidFill>
                  <a:srgbClr val="0000CC"/>
                </a:solidFill>
                <a:latin typeface="隶书" pitchFamily="49" charset="-122"/>
              </a:rPr>
              <a:t>两年</a:t>
            </a:r>
            <a:r>
              <a:rPr lang="zh-CN" altLang="en-US" sz="2000">
                <a:latin typeface="隶书" pitchFamily="49" charset="-122"/>
              </a:rPr>
              <a:t>冠以</a:t>
            </a:r>
            <a:r>
              <a:rPr lang="zh-CN" altLang="en-US" sz="2000"/>
              <a:t>“</a:t>
            </a:r>
            <a:r>
              <a:rPr lang="en-US" altLang="zh-CN" sz="2000">
                <a:latin typeface="隶书" pitchFamily="49" charset="-122"/>
              </a:rPr>
              <a:t>Shannon</a:t>
            </a:r>
            <a:r>
              <a:rPr lang="zh-CN" altLang="en-US" sz="2000">
                <a:latin typeface="隶书" pitchFamily="49" charset="-122"/>
              </a:rPr>
              <a:t>信息论</a:t>
            </a:r>
            <a:r>
              <a:rPr lang="en-US" altLang="zh-CN" sz="2000">
                <a:latin typeface="隶书" pitchFamily="49" charset="-122"/>
              </a:rPr>
              <a:t>50</a:t>
            </a:r>
            <a:r>
              <a:rPr lang="zh-CN" altLang="en-US" sz="2000">
                <a:latin typeface="隶书" pitchFamily="49" charset="-122"/>
              </a:rPr>
              <a:t>周年</a:t>
            </a:r>
            <a:r>
              <a:rPr lang="zh-CN" altLang="en-US" sz="2000"/>
              <a:t>”</a:t>
            </a:r>
            <a:r>
              <a:rPr lang="zh-CN" altLang="en-US" sz="2000">
                <a:latin typeface="隶书" pitchFamily="49" charset="-122"/>
              </a:rPr>
              <a:t>发表论文</a:t>
            </a:r>
            <a:endParaRPr lang="zh-CN" altLang="en-US" sz="2000">
              <a:latin typeface="隶书" pitchFamily="49" charset="-122"/>
            </a:endParaRPr>
          </a:p>
          <a:p>
            <a:pPr marL="669925" lvl="1" indent="-325438" eaLnBrk="1" hangingPunct="1">
              <a:lnSpc>
                <a:spcPct val="180000"/>
              </a:lnSpc>
              <a:buNone/>
            </a:pPr>
            <a:r>
              <a:rPr lang="zh-CN" altLang="en-US" sz="2000">
                <a:latin typeface="隶书" pitchFamily="49" charset="-122"/>
              </a:rPr>
              <a:t>  </a:t>
            </a:r>
            <a:r>
              <a:rPr lang="en-US" altLang="zh-CN" sz="2000">
                <a:latin typeface="隶书" pitchFamily="49" charset="-122"/>
              </a:rPr>
              <a:t>IEEE </a:t>
            </a:r>
            <a:r>
              <a:rPr lang="en-US" altLang="zh-CN" sz="2000" b="1">
                <a:solidFill>
                  <a:srgbClr val="0000CC"/>
                </a:solidFill>
                <a:latin typeface="隶书" pitchFamily="49" charset="-122"/>
              </a:rPr>
              <a:t>SP</a:t>
            </a:r>
            <a:r>
              <a:rPr lang="zh-CN" altLang="en-US" sz="2000" b="1">
                <a:solidFill>
                  <a:srgbClr val="0000CC"/>
                </a:solidFill>
                <a:latin typeface="隶书" pitchFamily="49" charset="-122"/>
              </a:rPr>
              <a:t>杂志</a:t>
            </a:r>
            <a:r>
              <a:rPr lang="zh-CN" altLang="en-US" sz="2000">
                <a:latin typeface="隶书" pitchFamily="49" charset="-122"/>
              </a:rPr>
              <a:t>连续</a:t>
            </a:r>
            <a:r>
              <a:rPr lang="zh-CN" altLang="en-US" sz="2000">
                <a:solidFill>
                  <a:srgbClr val="0000CC"/>
                </a:solidFill>
                <a:latin typeface="隶书" pitchFamily="49" charset="-122"/>
              </a:rPr>
              <a:t>三年</a:t>
            </a:r>
            <a:r>
              <a:rPr lang="zh-CN" altLang="en-US" sz="2000">
                <a:latin typeface="隶书" pitchFamily="49" charset="-122"/>
              </a:rPr>
              <a:t>冠以</a:t>
            </a:r>
            <a:r>
              <a:rPr lang="zh-CN" altLang="en-US" sz="2000"/>
              <a:t>“</a:t>
            </a:r>
            <a:r>
              <a:rPr lang="en-US" altLang="zh-CN" sz="2000">
                <a:latin typeface="隶书" pitchFamily="49" charset="-122"/>
              </a:rPr>
              <a:t>Shannon</a:t>
            </a:r>
            <a:r>
              <a:rPr lang="zh-CN" altLang="en-US" sz="2000">
                <a:latin typeface="隶书" pitchFamily="49" charset="-122"/>
              </a:rPr>
              <a:t>信息论</a:t>
            </a:r>
            <a:r>
              <a:rPr lang="en-US" altLang="zh-CN" sz="2000">
                <a:latin typeface="隶书" pitchFamily="49" charset="-122"/>
              </a:rPr>
              <a:t>50</a:t>
            </a:r>
            <a:r>
              <a:rPr lang="zh-CN" altLang="en-US" sz="2000">
                <a:latin typeface="隶书" pitchFamily="49" charset="-122"/>
              </a:rPr>
              <a:t>周年</a:t>
            </a:r>
            <a:r>
              <a:rPr lang="zh-CN" altLang="en-US" sz="2000"/>
              <a:t>”</a:t>
            </a:r>
            <a:r>
              <a:rPr lang="zh-CN" altLang="en-US" sz="2000">
                <a:latin typeface="隶书" pitchFamily="49" charset="-122"/>
              </a:rPr>
              <a:t>发表特邀论</a:t>
            </a:r>
            <a:endParaRPr lang="zh-CN" altLang="en-US" sz="2400" b="1">
              <a:solidFill>
                <a:schemeClr val="accent2"/>
              </a:solidFill>
              <a:latin typeface="隶书" pitchFamily="49" charset="-122"/>
            </a:endParaRPr>
          </a:p>
          <a:p>
            <a:pPr marL="342900" lvl="0" indent="-342900" eaLnBrk="1" hangingPunct="1">
              <a:lnSpc>
                <a:spcPct val="90000"/>
              </a:lnSpc>
            </a:pPr>
            <a:endParaRPr lang="en-US" altLang="zh-CN" sz="2100"/>
          </a:p>
        </p:txBody>
      </p:sp>
      <p:sp>
        <p:nvSpPr>
          <p:cNvPr id="12293" name="TextBox 12292"/>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2409523D-3197-49A8-AE94-BA0BFF66AE9B}" type="slidenum">
              <a:rPr lang="en-US" altLang="zh-CN" sz="1200">
                <a:latin typeface="Garamond" pitchFamily="18" charset="0"/>
              </a:rPr>
              <a:t>8</a:t>
            </a:fld>
            <a:endParaRPr lang="en-US" altLang="zh-CN" sz="1200">
              <a:latin typeface="Garamond" pitchFamily="18" charset="0"/>
            </a:endParaRPr>
          </a:p>
        </p:txBody>
      </p:sp>
      <p:sp>
        <p:nvSpPr>
          <p:cNvPr id="14339" name="Rectangle 2"/>
          <p:cNvSpPr/>
          <p:nvPr>
            <p:ph type="title" idx="4294967295"/>
          </p:nvPr>
        </p:nvSpPr>
        <p:spPr>
          <a:xfrm>
            <a:off x="457200" y="277812"/>
            <a:ext cx="8229600" cy="1139825"/>
          </a:xfrm>
          <a:prstGeom prst="rect">
            <a:avLst/>
          </a:prstGeom>
          <a:noFill/>
          <a:ln>
            <a:miter lim="800000"/>
          </a:ln>
        </p:spPr>
        <p:txBody>
          <a:bodyPr vert="horz" wrap="square" lIns="91440" tIns="45720" rIns="91440" bIns="45720" anchor="t" anchorCtr="0"/>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lvl="0" eaLnBrk="1" hangingPunct="1"/>
            <a:r>
              <a:rPr lang="zh-CN" altLang="en-US">
                <a:solidFill>
                  <a:schemeClr val="accent2"/>
                </a:solidFill>
              </a:rPr>
              <a:t>信号处理与现代通信</a:t>
            </a:r>
            <a:endParaRPr lang="zh-CN" altLang="en-US">
              <a:solidFill>
                <a:schemeClr val="accent2"/>
              </a:solidFill>
            </a:endParaRPr>
          </a:p>
        </p:txBody>
      </p:sp>
      <p:sp>
        <p:nvSpPr>
          <p:cNvPr id="14340" name="Rectangle 3"/>
          <p:cNvSpPr/>
          <p:nvPr>
            <p:ph type="body" idx="4294967295"/>
          </p:nvPr>
        </p:nvSpPr>
        <p:spPr>
          <a:xfrm>
            <a:off x="457200" y="1600200"/>
            <a:ext cx="8229600" cy="45307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742950" indent="-285750" algn="l"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342900" lvl="0" indent="-342900" eaLnBrk="1" hangingPunct="1">
              <a:lnSpc>
                <a:spcPct val="90000"/>
              </a:lnSpc>
              <a:buNone/>
            </a:pPr>
            <a:r>
              <a:rPr lang="en-US" altLang="zh-CN" sz="2400">
                <a:latin typeface="隶书" pitchFamily="49" charset="-122"/>
              </a:rPr>
              <a:t>2.</a:t>
            </a:r>
            <a:r>
              <a:rPr lang="zh-CN" altLang="en-US" sz="2400" b="1">
                <a:latin typeface="隶书" pitchFamily="49" charset="-122"/>
              </a:rPr>
              <a:t>现象之二：</a:t>
            </a:r>
            <a:r>
              <a:rPr lang="zh-CN" altLang="en-US" sz="2400">
                <a:latin typeface="隶书" pitchFamily="49" charset="-122"/>
              </a:rPr>
              <a:t>  通信信息技术高速发展的这十几年，正是信号处理技术快速发展的时期，许多新的信号处理方法，如</a:t>
            </a:r>
            <a:endParaRPr lang="zh-CN" altLang="en-US" sz="2400">
              <a:latin typeface="隶书" pitchFamily="49" charset="-122"/>
            </a:endParaRPr>
          </a:p>
          <a:p>
            <a:pPr marL="342900" lvl="0" indent="-342900" eaLnBrk="1" hangingPunct="1">
              <a:lnSpc>
                <a:spcPct val="90000"/>
              </a:lnSpc>
              <a:buNone/>
            </a:pPr>
            <a:r>
              <a:rPr lang="zh-CN" altLang="en-US" sz="2400">
                <a:latin typeface="隶书" pitchFamily="49" charset="-122"/>
              </a:rPr>
              <a:t>  </a:t>
            </a:r>
            <a:r>
              <a:rPr lang="en-US" altLang="zh-CN" sz="2400">
                <a:latin typeface="隶书" pitchFamily="49" charset="-122"/>
              </a:rPr>
              <a:t>-  </a:t>
            </a:r>
            <a:r>
              <a:rPr lang="zh-CN" altLang="en-US" sz="2400">
                <a:latin typeface="隶书" pitchFamily="49" charset="-122"/>
              </a:rPr>
              <a:t>高阶统计量方法</a:t>
            </a:r>
            <a:endParaRPr lang="zh-CN" altLang="en-US" sz="2400">
              <a:latin typeface="隶书" pitchFamily="49" charset="-122"/>
            </a:endParaRPr>
          </a:p>
          <a:p>
            <a:pPr marL="342900" lvl="0" indent="-342900" eaLnBrk="1" hangingPunct="1">
              <a:lnSpc>
                <a:spcPct val="90000"/>
              </a:lnSpc>
              <a:buNone/>
            </a:pPr>
            <a:r>
              <a:rPr lang="zh-CN" altLang="en-US" sz="2400">
                <a:latin typeface="隶书" pitchFamily="49" charset="-122"/>
              </a:rPr>
              <a:t>  </a:t>
            </a:r>
            <a:r>
              <a:rPr lang="en-US" altLang="zh-CN" sz="2400">
                <a:latin typeface="隶书" pitchFamily="49" charset="-122"/>
              </a:rPr>
              <a:t>-  </a:t>
            </a:r>
            <a:r>
              <a:rPr lang="zh-CN" altLang="en-US" sz="2400">
                <a:latin typeface="隶书" pitchFamily="49" charset="-122"/>
              </a:rPr>
              <a:t>盲信号处理方法</a:t>
            </a:r>
            <a:endParaRPr lang="zh-CN" altLang="en-US" sz="2400">
              <a:latin typeface="隶书" pitchFamily="49" charset="-122"/>
            </a:endParaRPr>
          </a:p>
          <a:p>
            <a:pPr marL="342900" lvl="0" indent="-342900" eaLnBrk="1" hangingPunct="1">
              <a:lnSpc>
                <a:spcPct val="90000"/>
              </a:lnSpc>
              <a:buNone/>
            </a:pPr>
            <a:r>
              <a:rPr lang="zh-CN" altLang="en-US" sz="2400">
                <a:latin typeface="隶书" pitchFamily="49" charset="-122"/>
              </a:rPr>
              <a:t>  </a:t>
            </a:r>
            <a:r>
              <a:rPr lang="en-US" altLang="zh-CN" sz="2400">
                <a:latin typeface="隶书" pitchFamily="49" charset="-122"/>
              </a:rPr>
              <a:t>-  </a:t>
            </a:r>
            <a:r>
              <a:rPr lang="zh-CN" altLang="en-US" sz="2400">
                <a:latin typeface="隶书" pitchFamily="49" charset="-122"/>
              </a:rPr>
              <a:t>小波变换</a:t>
            </a:r>
            <a:endParaRPr lang="zh-CN" altLang="en-US" sz="2400">
              <a:latin typeface="隶书" pitchFamily="49" charset="-122"/>
            </a:endParaRPr>
          </a:p>
          <a:p>
            <a:pPr marL="342900" lvl="0" indent="-342900" eaLnBrk="1" hangingPunct="1">
              <a:lnSpc>
                <a:spcPct val="90000"/>
              </a:lnSpc>
              <a:buNone/>
            </a:pPr>
            <a:r>
              <a:rPr lang="zh-CN" altLang="en-US" sz="2400">
                <a:latin typeface="隶书" pitchFamily="49" charset="-122"/>
              </a:rPr>
              <a:t>  </a:t>
            </a:r>
            <a:r>
              <a:rPr lang="en-US" altLang="zh-CN" sz="2400">
                <a:latin typeface="隶书" pitchFamily="49" charset="-122"/>
              </a:rPr>
              <a:t>-  </a:t>
            </a:r>
            <a:r>
              <a:rPr lang="zh-CN" altLang="en-US" sz="2400">
                <a:latin typeface="隶书" pitchFamily="49" charset="-122"/>
              </a:rPr>
              <a:t>神经网络信号处理方法</a:t>
            </a:r>
            <a:endParaRPr lang="zh-CN" altLang="en-US" sz="2400">
              <a:latin typeface="隶书" pitchFamily="49" charset="-122"/>
            </a:endParaRPr>
          </a:p>
          <a:p>
            <a:pPr marL="342900" lvl="0" indent="-342900" eaLnBrk="1" hangingPunct="1">
              <a:lnSpc>
                <a:spcPct val="90000"/>
              </a:lnSpc>
              <a:buNone/>
            </a:pPr>
            <a:r>
              <a:rPr lang="zh-CN" altLang="en-US" sz="2400">
                <a:latin typeface="隶书" pitchFamily="49" charset="-122"/>
              </a:rPr>
              <a:t>  </a:t>
            </a:r>
            <a:r>
              <a:rPr lang="en-US" altLang="zh-CN" sz="2400">
                <a:latin typeface="隶书" pitchFamily="49" charset="-122"/>
              </a:rPr>
              <a:t>-  </a:t>
            </a:r>
            <a:r>
              <a:rPr lang="zh-CN" altLang="en-US" sz="2400">
                <a:latin typeface="隶书" pitchFamily="49" charset="-122"/>
              </a:rPr>
              <a:t>量子信号处理方法</a:t>
            </a:r>
            <a:endParaRPr lang="zh-CN" altLang="en-US" sz="2400">
              <a:latin typeface="隶书" pitchFamily="49" charset="-122"/>
            </a:endParaRPr>
          </a:p>
          <a:p>
            <a:pPr marL="342900" lvl="0" indent="-342900" eaLnBrk="1" hangingPunct="1">
              <a:lnSpc>
                <a:spcPct val="90000"/>
              </a:lnSpc>
              <a:buNone/>
            </a:pPr>
            <a:r>
              <a:rPr lang="zh-CN" altLang="en-US" sz="2400">
                <a:latin typeface="隶书" pitchFamily="49" charset="-122"/>
              </a:rPr>
              <a:t>  都是在这一时期产生和</a:t>
            </a:r>
            <a:r>
              <a:rPr lang="en-US" altLang="zh-CN" sz="2400">
                <a:latin typeface="隶书" pitchFamily="49" charset="-122"/>
              </a:rPr>
              <a:t>/</a:t>
            </a:r>
            <a:r>
              <a:rPr lang="zh-CN" altLang="en-US" sz="2400">
                <a:latin typeface="隶书" pitchFamily="49" charset="-122"/>
              </a:rPr>
              <a:t>或发展的。</a:t>
            </a:r>
            <a:endParaRPr lang="zh-CN" altLang="en-US" sz="2400">
              <a:latin typeface="隶书" pitchFamily="49" charset="-122"/>
            </a:endParaRPr>
          </a:p>
          <a:p>
            <a:pPr marL="342900" lvl="0" indent="-342900" eaLnBrk="1" hangingPunct="1">
              <a:lnSpc>
                <a:spcPct val="90000"/>
              </a:lnSpc>
              <a:buNone/>
            </a:pPr>
            <a:r>
              <a:rPr lang="zh-CN" altLang="en-US" sz="2400">
                <a:latin typeface="隶书" pitchFamily="49" charset="-122"/>
              </a:rPr>
              <a:t>  </a:t>
            </a:r>
            <a:r>
              <a:rPr lang="zh-CN" altLang="en-US" sz="2400" b="1">
                <a:solidFill>
                  <a:schemeClr val="accent2"/>
                </a:solidFill>
                <a:latin typeface="隶书" pitchFamily="49" charset="-122"/>
              </a:rPr>
              <a:t>结论</a:t>
            </a:r>
            <a:r>
              <a:rPr lang="zh-CN" altLang="en-US" sz="2400">
                <a:solidFill>
                  <a:schemeClr val="accent2"/>
                </a:solidFill>
                <a:latin typeface="隶书" pitchFamily="49" charset="-122"/>
              </a:rPr>
              <a:t>：</a:t>
            </a:r>
            <a:r>
              <a:rPr lang="zh-CN" altLang="en-US" sz="2400" b="1">
                <a:solidFill>
                  <a:schemeClr val="accent2"/>
                </a:solidFill>
                <a:latin typeface="隶书" pitchFamily="49" charset="-122"/>
              </a:rPr>
              <a:t>信号处理是现代通信发展的基础和推动力。</a:t>
            </a:r>
            <a:endParaRPr lang="zh-CN" altLang="en-US" sz="2400" b="1">
              <a:solidFill>
                <a:schemeClr val="accent2"/>
              </a:solidFill>
              <a:latin typeface="隶书" pitchFamily="49" charset="-122"/>
            </a:endParaRPr>
          </a:p>
          <a:p>
            <a:pPr marL="342900" lvl="0" indent="-342900" eaLnBrk="1" hangingPunct="1">
              <a:lnSpc>
                <a:spcPct val="90000"/>
              </a:lnSpc>
              <a:buNone/>
            </a:pPr>
            <a:r>
              <a:rPr lang="zh-CN" altLang="en-US" sz="2400" b="1">
                <a:solidFill>
                  <a:schemeClr val="accent2"/>
                </a:solidFill>
                <a:latin typeface="隶书" pitchFamily="49" charset="-122"/>
              </a:rPr>
              <a:t>   没有以</a:t>
            </a:r>
            <a:r>
              <a:rPr lang="en-US" altLang="zh-CN" sz="2400" b="1">
                <a:solidFill>
                  <a:schemeClr val="accent2"/>
                </a:solidFill>
                <a:latin typeface="隶书" pitchFamily="49" charset="-122"/>
              </a:rPr>
              <a:t>DSP</a:t>
            </a:r>
            <a:r>
              <a:rPr lang="zh-CN" altLang="en-US" sz="2400" b="1">
                <a:solidFill>
                  <a:schemeClr val="accent2"/>
                </a:solidFill>
                <a:latin typeface="隶书" pitchFamily="49" charset="-122"/>
              </a:rPr>
              <a:t>为代表的信号处理技术的发展，就不会有今天 </a:t>
            </a:r>
            <a:endParaRPr lang="zh-CN" altLang="en-US" sz="2400" b="1">
              <a:solidFill>
                <a:schemeClr val="accent2"/>
              </a:solidFill>
              <a:latin typeface="隶书" pitchFamily="49" charset="-122"/>
            </a:endParaRPr>
          </a:p>
          <a:p>
            <a:pPr marL="342900" lvl="0" indent="-342900" eaLnBrk="1" hangingPunct="1">
              <a:lnSpc>
                <a:spcPct val="90000"/>
              </a:lnSpc>
              <a:buNone/>
            </a:pPr>
            <a:r>
              <a:rPr lang="zh-CN" altLang="en-US" sz="2400" b="1">
                <a:solidFill>
                  <a:schemeClr val="accent2"/>
                </a:solidFill>
                <a:latin typeface="隶书" pitchFamily="49" charset="-122"/>
              </a:rPr>
              <a:t>   的通信与信息技术的巨大进步。</a:t>
            </a:r>
            <a:endParaRPr lang="zh-CN" altLang="en-US" sz="2400" b="1">
              <a:solidFill>
                <a:schemeClr val="accent2"/>
              </a:solidFill>
              <a:latin typeface="隶书" pitchFamily="49" charset="-122"/>
            </a:endParaRPr>
          </a:p>
        </p:txBody>
      </p:sp>
      <p:sp>
        <p:nvSpPr>
          <p:cNvPr id="14341" name="TextBox 1434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BF98DFB1-9D38-4F4A-9704-36B251CCF5D0}" type="slidenum">
              <a:rPr lang="en-US" altLang="zh-CN" sz="1200">
                <a:latin typeface="Garamond" pitchFamily="18" charset="0"/>
              </a:rPr>
              <a:t>9</a:t>
            </a:fld>
            <a:endParaRPr lang="en-US" altLang="zh-CN" sz="1200">
              <a:latin typeface="Garamond" pitchFamily="18" charset="0"/>
            </a:endParaRPr>
          </a:p>
        </p:txBody>
      </p:sp>
      <p:sp>
        <p:nvSpPr>
          <p:cNvPr id="16387" name="Rectangle 2"/>
          <p:cNvSpPr/>
          <p:nvPr>
            <p:ph type="title" idx="4294967295"/>
          </p:nvPr>
        </p:nvSpPr>
        <p:spPr>
          <a:xfrm>
            <a:off x="457200" y="277812"/>
            <a:ext cx="8229600" cy="1139825"/>
          </a:xfrm>
          <a:prstGeom prst="rect">
            <a:avLst/>
          </a:prstGeom>
          <a:noFill/>
          <a:ln>
            <a:miter lim="800000"/>
          </a:ln>
        </p:spPr>
        <p:txBody>
          <a:bodyPr vert="horz" wrap="square" lIns="91440" tIns="45720" rIns="91440" bIns="45720" anchor="t" anchorCtr="0"/>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lvl="0" eaLnBrk="1" hangingPunct="1"/>
            <a:r>
              <a:rPr lang="zh-CN" altLang="en-US">
                <a:solidFill>
                  <a:schemeClr val="accent2"/>
                </a:solidFill>
              </a:rPr>
              <a:t>信号处理发展趋势</a:t>
            </a:r>
            <a:endParaRPr lang="zh-CN" altLang="en-US">
              <a:solidFill>
                <a:schemeClr val="accent2"/>
              </a:solidFill>
            </a:endParaRPr>
          </a:p>
        </p:txBody>
      </p:sp>
      <p:sp>
        <p:nvSpPr>
          <p:cNvPr id="16388" name="Rectangle 3"/>
          <p:cNvSpPr>
            <a:spLocks noGrp="1" noChangeArrowheads="1"/>
          </p:cNvSpPr>
          <p:nvPr>
            <p:ph type="body" idx="4294967295"/>
          </p:nvPr>
        </p:nvSpPr>
        <p:spPr>
          <a:xfrm>
            <a:off x="457200" y="1600200"/>
            <a:ext cx="8229600" cy="4530725"/>
          </a:xfrm>
        </p:spPr>
        <p:txBody>
          <a:bodyPr vert="horz" wrap="square" lIns="91440" tIns="45720" rIns="91440" bIns="45720" numCol="1" anchor="t" anchorCtr="0" compatLnSpc="1">
            <a:prstTxWarp prst="textNoShape">
              <a:avLst/>
            </a:prstTxWarp>
          </a:bodyPr>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669925" indent="-325438" algn="l" defTabSz="914400"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342900" marR="0" lvl="0" indent="-342900" eaLnBrk="1" hangingPunct="1"/>
            <a:r>
              <a:rPr lang="zh-CN" altLang="en-US" b="1">
                <a:solidFill>
                  <a:schemeClr val="accent2"/>
                </a:solidFill>
                <a:effectLst>
                  <a:outerShdw blurRad="38100" dist="38100" dir="2700000" algn="tl">
                    <a:schemeClr val="bg2"/>
                  </a:outerShdw>
                </a:effectLst>
                <a:latin typeface="隶书" pitchFamily="49" charset="-122"/>
              </a:rPr>
              <a:t>特点</a:t>
            </a:r>
            <a:endParaRPr lang="zh-CN" altLang="en-US" b="1">
              <a:solidFill>
                <a:schemeClr val="accent2"/>
              </a:solidFill>
              <a:effectLst>
                <a:outerShdw blurRad="38100" dist="38100" dir="2700000" algn="tl">
                  <a:schemeClr val="bg2"/>
                </a:outerShdw>
              </a:effectLst>
              <a:latin typeface="隶书" pitchFamily="49" charset="-122"/>
            </a:endParaRPr>
          </a:p>
          <a:p>
            <a:pPr marL="669925" marR="0" lvl="1" indent="-325438" eaLnBrk="1" hangingPunct="1">
              <a:spcBef>
                <a:spcPct val="0"/>
              </a:spcBef>
              <a:buFontTx/>
            </a:pPr>
            <a:r>
              <a:rPr lang="zh-CN" altLang="en-US" sz="3000">
                <a:latin typeface="隶书" pitchFamily="49" charset="-122"/>
              </a:rPr>
              <a:t>以算法为中心</a:t>
            </a:r>
            <a:r>
              <a:rPr lang="en-US" altLang="zh-CN" sz="3000">
                <a:latin typeface="隶书" pitchFamily="49" charset="-122"/>
              </a:rPr>
              <a:t>, </a:t>
            </a:r>
            <a:r>
              <a:rPr lang="zh-CN" altLang="en-US" sz="3000">
                <a:latin typeface="隶书" pitchFamily="49" charset="-122"/>
              </a:rPr>
              <a:t>更加注重实现与应用</a:t>
            </a:r>
            <a:endParaRPr lang="zh-CN" altLang="en-US" sz="3000">
              <a:latin typeface="隶书" pitchFamily="49" charset="-122"/>
            </a:endParaRPr>
          </a:p>
          <a:p>
            <a:pPr marL="669925" marR="0" lvl="1" indent="-325438" eaLnBrk="1" hangingPunct="1">
              <a:spcBef>
                <a:spcPct val="0"/>
              </a:spcBef>
              <a:buFontTx/>
            </a:pPr>
            <a:r>
              <a:rPr lang="zh-CN" altLang="en-US" sz="3000">
                <a:latin typeface="隶书" pitchFamily="49" charset="-122"/>
              </a:rPr>
              <a:t>突出一个</a:t>
            </a:r>
            <a:r>
              <a:rPr lang="zh-CN" altLang="en-US" sz="3000"/>
              <a:t>“</a:t>
            </a:r>
            <a:r>
              <a:rPr lang="zh-CN" altLang="en-US" sz="3000">
                <a:latin typeface="隶书" pitchFamily="49" charset="-122"/>
              </a:rPr>
              <a:t>非</a:t>
            </a:r>
            <a:r>
              <a:rPr lang="zh-CN" altLang="en-US" sz="3000"/>
              <a:t>”</a:t>
            </a:r>
            <a:r>
              <a:rPr lang="zh-CN" altLang="en-US" sz="3000">
                <a:latin typeface="隶书" pitchFamily="49" charset="-122"/>
              </a:rPr>
              <a:t>， 呈现</a:t>
            </a:r>
            <a:r>
              <a:rPr lang="zh-CN" altLang="en-US" sz="3000"/>
              <a:t>“</a:t>
            </a:r>
            <a:r>
              <a:rPr lang="zh-CN" altLang="en-US" sz="3000">
                <a:latin typeface="隶书" pitchFamily="49" charset="-122"/>
              </a:rPr>
              <a:t>智、多、新</a:t>
            </a:r>
            <a:r>
              <a:rPr lang="zh-CN" altLang="en-US" sz="3000"/>
              <a:t>”</a:t>
            </a:r>
            <a:endParaRPr lang="zh-CN" altLang="en-US" b="1">
              <a:solidFill>
                <a:schemeClr val="accent2"/>
              </a:solidFill>
              <a:effectLst>
                <a:outerShdw blurRad="38100" dist="38100" dir="2700000" algn="tl">
                  <a:schemeClr val="bg2"/>
                </a:outerShdw>
              </a:effectLst>
              <a:latin typeface="隶书" pitchFamily="49" charset="-122"/>
            </a:endParaRPr>
          </a:p>
          <a:p>
            <a:pPr marL="342900" marR="0" lvl="0" indent="-342900" eaLnBrk="1" hangingPunct="1"/>
            <a:r>
              <a:rPr lang="zh-CN" altLang="en-US" b="1">
                <a:solidFill>
                  <a:schemeClr val="accent2"/>
                </a:solidFill>
                <a:effectLst>
                  <a:outerShdw blurRad="38100" dist="38100" dir="2700000" algn="tl">
                    <a:schemeClr val="bg2"/>
                  </a:outerShdw>
                </a:effectLst>
                <a:latin typeface="隶书" pitchFamily="49" charset="-122"/>
              </a:rPr>
              <a:t>趋势</a:t>
            </a:r>
            <a:endParaRPr lang="zh-CN" altLang="en-US" b="1">
              <a:solidFill>
                <a:schemeClr val="accent2"/>
              </a:solidFill>
              <a:effectLst>
                <a:outerShdw blurRad="38100" dist="38100" dir="2700000" algn="tl">
                  <a:schemeClr val="bg2"/>
                </a:outerShdw>
              </a:effectLst>
              <a:latin typeface="隶书" pitchFamily="49" charset="-122"/>
            </a:endParaRPr>
          </a:p>
          <a:p>
            <a:pPr marL="342900" marR="0" lvl="0" indent="-342900" eaLnBrk="1" hangingPunct="1">
              <a:spcBef>
                <a:spcPct val="0"/>
              </a:spcBef>
              <a:buFont typeface="Wingdings" pitchFamily="2" charset="2"/>
            </a:pPr>
            <a:r>
              <a:rPr lang="zh-CN" altLang="en-US" b="1">
                <a:solidFill>
                  <a:schemeClr val="accent2"/>
                </a:solidFill>
              </a:rPr>
              <a:t>“</a:t>
            </a:r>
            <a:r>
              <a:rPr lang="zh-CN" altLang="en-US" b="1">
                <a:solidFill>
                  <a:schemeClr val="accent2"/>
                </a:solidFill>
                <a:latin typeface="隶书" pitchFamily="49" charset="-122"/>
              </a:rPr>
              <a:t>非</a:t>
            </a:r>
            <a:r>
              <a:rPr lang="zh-CN" altLang="en-US" b="1">
                <a:solidFill>
                  <a:schemeClr val="accent2"/>
                </a:solidFill>
              </a:rPr>
              <a:t>”</a:t>
            </a:r>
            <a:endParaRPr lang="zh-CN" altLang="en-US" b="1">
              <a:latin typeface="隶书" pitchFamily="49" charset="-122"/>
            </a:endParaRPr>
          </a:p>
          <a:p>
            <a:pPr marL="342900" marR="0" lvl="0" indent="-342900" eaLnBrk="1" hangingPunct="1">
              <a:spcBef>
                <a:spcPct val="0"/>
              </a:spcBef>
              <a:buNone/>
            </a:pPr>
            <a:r>
              <a:rPr lang="zh-CN" altLang="en-US" b="1">
                <a:latin typeface="隶书" pitchFamily="49" charset="-122"/>
              </a:rPr>
              <a:t>     </a:t>
            </a:r>
            <a:r>
              <a:rPr lang="en-US" altLang="zh-CN"/>
              <a:t>SP</a:t>
            </a:r>
            <a:r>
              <a:rPr lang="zh-CN" altLang="en-US">
                <a:latin typeface="Arial Unicode MS" pitchFamily="34" charset="-122"/>
              </a:rPr>
              <a:t>向着非平稳、非高斯、非线性方向发展</a:t>
            </a:r>
            <a:endParaRPr lang="zh-CN" altLang="en-US">
              <a:latin typeface="Arial Unicode MS" pitchFamily="34" charset="-122"/>
            </a:endParaRPr>
          </a:p>
          <a:p>
            <a:pPr marL="342900" marR="0" lvl="0" indent="-342900" eaLnBrk="1" hangingPunct="1">
              <a:spcBef>
                <a:spcPct val="0"/>
              </a:spcBef>
              <a:buNone/>
            </a:pPr>
            <a:r>
              <a:rPr lang="zh-CN" altLang="en-US">
                <a:latin typeface="Arial Unicode MS" pitchFamily="34" charset="-122"/>
              </a:rPr>
              <a:t>      －  非线性信号处理 </a:t>
            </a:r>
            <a:endParaRPr lang="zh-CN" altLang="en-US">
              <a:latin typeface="Arial Unicode MS" pitchFamily="34" charset="-122"/>
            </a:endParaRPr>
          </a:p>
          <a:p>
            <a:pPr marL="342900" marR="0" lvl="0" indent="-342900" eaLnBrk="1" hangingPunct="1">
              <a:spcBef>
                <a:spcPct val="0"/>
              </a:spcBef>
              <a:buNone/>
            </a:pPr>
            <a:r>
              <a:rPr lang="zh-CN" altLang="en-US">
                <a:latin typeface="Arial Unicode MS" pitchFamily="34" charset="-122"/>
              </a:rPr>
              <a:t>      －  非平稳信号处理</a:t>
            </a:r>
            <a:endParaRPr lang="zh-CN" altLang="en-US">
              <a:latin typeface="Arial Unicode MS" pitchFamily="34" charset="-122"/>
            </a:endParaRPr>
          </a:p>
          <a:p>
            <a:pPr marL="342900" marR="0" lvl="0" indent="-342900" eaLnBrk="1" hangingPunct="1">
              <a:spcBef>
                <a:spcPct val="0"/>
              </a:spcBef>
              <a:buNone/>
            </a:pPr>
            <a:r>
              <a:rPr lang="zh-CN" altLang="en-US">
                <a:latin typeface="Arial Unicode MS" pitchFamily="34" charset="-122"/>
              </a:rPr>
              <a:t>      －  多分辨信号处理</a:t>
            </a:r>
            <a:r>
              <a:rPr lang="zh-CN" altLang="en-US">
                <a:latin typeface="隶书" pitchFamily="49" charset="-122"/>
              </a:rPr>
              <a:t> </a:t>
            </a:r>
            <a:endParaRPr lang="zh-CN" altLang="en-US" b="1">
              <a:solidFill>
                <a:schemeClr val="accent2"/>
              </a:solidFill>
              <a:effectLst>
                <a:outerShdw blurRad="38100" dist="38100" dir="2700000" algn="tl">
                  <a:schemeClr val="bg2"/>
                </a:outerShdw>
              </a:effectLst>
              <a:latin typeface="隶书" pitchFamily="49" charset="-122"/>
            </a:endParaRPr>
          </a:p>
          <a:p>
            <a:pPr marL="342900" marR="0" lvl="0" indent="-342900" eaLnBrk="1" hangingPunct="1"/>
            <a:endParaRPr lang="en-US" altLang="zh-CN"/>
          </a:p>
        </p:txBody>
      </p:sp>
      <p:sp>
        <p:nvSpPr>
          <p:cNvPr id="16389" name="TextBox 16388"/>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A40F2C51-B8D8-4403-9154-E818927D5CCB}" type="slidenum">
              <a:rPr lang="en-US" altLang="zh-CN" sz="1200">
                <a:latin typeface="Garamond" pitchFamily="18" charset="0"/>
              </a:rPr>
              <a:t>10</a:t>
            </a:fld>
            <a:endParaRPr lang="en-US" altLang="zh-CN" sz="1200">
              <a:latin typeface="Garamond" pitchFamily="18" charset="0"/>
            </a:endParaRPr>
          </a:p>
        </p:txBody>
      </p:sp>
      <p:sp>
        <p:nvSpPr>
          <p:cNvPr id="18435" name="Rectangle 2"/>
          <p:cNvSpPr/>
          <p:nvPr>
            <p:ph type="title" idx="4294967295"/>
          </p:nvPr>
        </p:nvSpPr>
        <p:spPr>
          <a:xfrm>
            <a:off x="457200" y="277812"/>
            <a:ext cx="8229600" cy="1139825"/>
          </a:xfrm>
          <a:prstGeom prst="rect">
            <a:avLst/>
          </a:prstGeom>
          <a:noFill/>
          <a:ln>
            <a:miter lim="800000"/>
          </a:ln>
        </p:spPr>
        <p:txBody>
          <a:bodyPr vert="horz" wrap="square" lIns="91440" tIns="45720" rIns="91440" bIns="45720" anchor="t" anchorCtr="0"/>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lvl="0" eaLnBrk="1" hangingPunct="1"/>
            <a:r>
              <a:rPr lang="zh-CN" altLang="en-US">
                <a:solidFill>
                  <a:schemeClr val="accent2"/>
                </a:solidFill>
                <a:latin typeface="隶书" pitchFamily="49" charset="-122"/>
              </a:rPr>
              <a:t>信号处理发展趋势（续）</a:t>
            </a:r>
            <a:endParaRPr lang="zh-CN" altLang="en-US">
              <a:solidFill>
                <a:schemeClr val="accent2"/>
              </a:solidFill>
              <a:latin typeface="隶书" pitchFamily="49" charset="-122"/>
            </a:endParaRPr>
          </a:p>
        </p:txBody>
      </p:sp>
      <p:sp>
        <p:nvSpPr>
          <p:cNvPr id="18436" name="Rectangle 3"/>
          <p:cNvSpPr/>
          <p:nvPr>
            <p:ph type="body" idx="4294967295"/>
          </p:nvPr>
        </p:nvSpPr>
        <p:spPr>
          <a:xfrm>
            <a:off x="457200" y="1600200"/>
            <a:ext cx="8229600" cy="45307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669925" indent="-325438" algn="l" defTabSz="914400"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022350" indent="-350838"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669925" lvl="1" indent="-325438" eaLnBrk="1" hangingPunct="1">
              <a:lnSpc>
                <a:spcPct val="110000"/>
              </a:lnSpc>
              <a:buFontTx/>
              <a:buChar char="•"/>
            </a:pPr>
            <a:r>
              <a:rPr lang="zh-CN" altLang="en-US">
                <a:solidFill>
                  <a:srgbClr val="9900FF"/>
                </a:solidFill>
              </a:rPr>
              <a:t>信号处理与智能技术相结合的智能信号处理方法</a:t>
            </a:r>
            <a:endParaRPr lang="zh-CN" altLang="en-US">
              <a:solidFill>
                <a:srgbClr val="9900FF"/>
              </a:solidFill>
            </a:endParaRPr>
          </a:p>
          <a:p>
            <a:pPr marL="1022350" lvl="2" indent="-350838" eaLnBrk="1" hangingPunct="1">
              <a:lnSpc>
                <a:spcPct val="150000"/>
              </a:lnSpc>
              <a:buFontTx/>
              <a:buChar char="–"/>
            </a:pPr>
            <a:r>
              <a:rPr lang="zh-CN" altLang="en-US" sz="2600"/>
              <a:t>盲自适应信号处理</a:t>
            </a:r>
            <a:endParaRPr lang="zh-CN" altLang="en-US" sz="2600"/>
          </a:p>
          <a:p>
            <a:pPr marL="1022350" lvl="2" indent="-350838" eaLnBrk="1" hangingPunct="1">
              <a:lnSpc>
                <a:spcPct val="150000"/>
              </a:lnSpc>
              <a:buFontTx/>
              <a:buChar char="–"/>
            </a:pPr>
            <a:r>
              <a:rPr lang="zh-CN" altLang="en-US" sz="2600"/>
              <a:t>神经网络信号处理</a:t>
            </a:r>
            <a:endParaRPr lang="zh-CN" altLang="en-US" sz="2600"/>
          </a:p>
          <a:p>
            <a:pPr marL="1022350" lvl="2" indent="-350838" eaLnBrk="1" hangingPunct="1">
              <a:lnSpc>
                <a:spcPct val="150000"/>
              </a:lnSpc>
              <a:buFontTx/>
              <a:buChar char="–"/>
            </a:pPr>
            <a:r>
              <a:rPr lang="zh-CN" altLang="en-US" sz="2600"/>
              <a:t>模糊信号处理</a:t>
            </a:r>
            <a:endParaRPr lang="zh-CN" altLang="en-US" sz="2600"/>
          </a:p>
          <a:p>
            <a:pPr marL="1022350" lvl="2" indent="-350838" eaLnBrk="1" hangingPunct="1">
              <a:lnSpc>
                <a:spcPct val="150000"/>
              </a:lnSpc>
              <a:buFontTx/>
              <a:buChar char="–"/>
            </a:pPr>
            <a:r>
              <a:rPr lang="zh-CN" altLang="en-US" sz="2600"/>
              <a:t>混沌信号处理</a:t>
            </a:r>
            <a:endParaRPr lang="zh-CN" altLang="en-US" sz="2600"/>
          </a:p>
          <a:p>
            <a:pPr marL="342900" lvl="0" indent="-342900" eaLnBrk="1" hangingPunct="1"/>
            <a:endParaRPr lang="en-US" altLang="zh-CN"/>
          </a:p>
        </p:txBody>
      </p:sp>
      <p:sp>
        <p:nvSpPr>
          <p:cNvPr id="18437" name="TextBox 1843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1BA36B83-0FCF-49AA-A8D1-2C09FE4E4909}" type="slidenum">
              <a:rPr lang="en-US" altLang="zh-CN" sz="1200">
                <a:latin typeface="Garamond" pitchFamily="18" charset="0"/>
              </a:rPr>
              <a:t>11</a:t>
            </a:fld>
            <a:endParaRPr lang="en-US" altLang="zh-CN" sz="1200">
              <a:latin typeface="Garamond" pitchFamily="18" charset="0"/>
            </a:endParaRPr>
          </a:p>
        </p:txBody>
      </p:sp>
      <p:sp>
        <p:nvSpPr>
          <p:cNvPr id="20483" name="Rectangle 2"/>
          <p:cNvSpPr/>
          <p:nvPr>
            <p:ph type="title" idx="4294967295"/>
          </p:nvPr>
        </p:nvSpPr>
        <p:spPr>
          <a:xfrm>
            <a:off x="457200" y="277812"/>
            <a:ext cx="8229600" cy="1139825"/>
          </a:xfrm>
          <a:prstGeom prst="rect">
            <a:avLst/>
          </a:prstGeom>
          <a:noFill/>
          <a:ln>
            <a:miter lim="800000"/>
          </a:ln>
        </p:spPr>
        <p:txBody>
          <a:bodyPr vert="horz" wrap="square" lIns="91440" tIns="45720" rIns="91440" bIns="45720" anchor="t" anchorCtr="0"/>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lvl="0" eaLnBrk="1" hangingPunct="1"/>
            <a:r>
              <a:rPr lang="zh-CN" altLang="en-US">
                <a:solidFill>
                  <a:schemeClr val="accent2"/>
                </a:solidFill>
                <a:latin typeface="隶书" pitchFamily="49" charset="-122"/>
              </a:rPr>
              <a:t>信号处理发展趋势（续）</a:t>
            </a:r>
            <a:endParaRPr lang="zh-CN" altLang="en-US">
              <a:solidFill>
                <a:schemeClr val="accent2"/>
              </a:solidFill>
              <a:latin typeface="隶书" pitchFamily="49" charset="-122"/>
            </a:endParaRPr>
          </a:p>
        </p:txBody>
      </p:sp>
      <p:sp>
        <p:nvSpPr>
          <p:cNvPr id="20484" name="Rectangle 3"/>
          <p:cNvSpPr>
            <a:spLocks noGrp="1" noChangeArrowheads="1"/>
          </p:cNvSpPr>
          <p:nvPr>
            <p:ph type="body" idx="4294967295"/>
          </p:nvPr>
        </p:nvSpPr>
        <p:spPr>
          <a:xfrm>
            <a:off x="457200" y="1600200"/>
            <a:ext cx="8229600" cy="4530725"/>
          </a:xfrm>
        </p:spPr>
        <p:txBody>
          <a:bodyPr vert="horz" wrap="square" lIns="91440" tIns="45720" rIns="91440" bIns="45720" numCol="1" anchor="t" anchorCtr="0" compatLnSpc="1">
            <a:prstTxWarp prst="textNoShape">
              <a:avLst/>
            </a:prstTxWarp>
          </a:bodyPr>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669925" indent="-325438" algn="l" defTabSz="914400"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022350" indent="-350838"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669925" marR="0" lvl="1" indent="-325438" eaLnBrk="1" hangingPunct="1">
              <a:spcBef>
                <a:spcPct val="0"/>
              </a:spcBef>
              <a:buFont typeface="Wingdings" pitchFamily="2" charset="2"/>
              <a:buChar char="Ø"/>
            </a:pPr>
            <a:r>
              <a:rPr lang="en-US" altLang="zh-CN">
                <a:solidFill>
                  <a:schemeClr val="accent2"/>
                </a:solidFill>
              </a:rPr>
              <a:t>“</a:t>
            </a:r>
            <a:r>
              <a:rPr lang="zh-CN" altLang="en-US">
                <a:solidFill>
                  <a:schemeClr val="accent2"/>
                </a:solidFill>
                <a:effectLst>
                  <a:outerShdw blurRad="38100" dist="38100" dir="2700000" algn="tl">
                    <a:schemeClr val="bg2"/>
                  </a:outerShdw>
                </a:effectLst>
                <a:latin typeface="隶书" pitchFamily="49" charset="-122"/>
              </a:rPr>
              <a:t>新</a:t>
            </a:r>
            <a:r>
              <a:rPr lang="zh-CN" altLang="en-US">
                <a:solidFill>
                  <a:schemeClr val="accent2"/>
                </a:solidFill>
              </a:rPr>
              <a:t>”</a:t>
            </a:r>
            <a:endParaRPr lang="zh-CN" altLang="en-US">
              <a:solidFill>
                <a:schemeClr val="accent2"/>
              </a:solidFill>
              <a:latin typeface="隶书" pitchFamily="49" charset="-122"/>
            </a:endParaRPr>
          </a:p>
          <a:p>
            <a:pPr marL="669925" marR="0" lvl="1" indent="-325438" eaLnBrk="1" hangingPunct="1">
              <a:spcBef>
                <a:spcPct val="0"/>
              </a:spcBef>
              <a:buNone/>
            </a:pPr>
            <a:r>
              <a:rPr lang="zh-CN" altLang="en-US">
                <a:solidFill>
                  <a:schemeClr val="tx2"/>
                </a:solidFill>
                <a:latin typeface="隶书" pitchFamily="49" charset="-122"/>
              </a:rPr>
              <a:t>    </a:t>
            </a:r>
            <a:r>
              <a:rPr lang="en-US" altLang="zh-CN">
                <a:solidFill>
                  <a:schemeClr val="tx2"/>
                </a:solidFill>
                <a:latin typeface="隶书" pitchFamily="49" charset="-122"/>
              </a:rPr>
              <a:t>IT</a:t>
            </a:r>
            <a:r>
              <a:rPr lang="zh-CN" altLang="en-US">
                <a:latin typeface="隶书" pitchFamily="49" charset="-122"/>
              </a:rPr>
              <a:t>与量子力学、生物技术等结合的信息处理新技术</a:t>
            </a:r>
            <a:endParaRPr lang="zh-CN" altLang="en-US">
              <a:latin typeface="隶书" pitchFamily="49" charset="-122"/>
            </a:endParaRPr>
          </a:p>
          <a:p>
            <a:pPr marL="1022350" marR="0" lvl="2" indent="-350838" eaLnBrk="1" hangingPunct="1">
              <a:spcBef>
                <a:spcPct val="0"/>
              </a:spcBef>
              <a:buFont typeface="Symbol" pitchFamily="18" charset="2"/>
              <a:buChar char="-"/>
            </a:pPr>
            <a:r>
              <a:rPr lang="zh-CN" altLang="en-US" sz="2600">
                <a:solidFill>
                  <a:srgbClr val="9900FF"/>
                </a:solidFill>
                <a:latin typeface="隶书" pitchFamily="49" charset="-122"/>
              </a:rPr>
              <a:t>生物信息学</a:t>
            </a:r>
            <a:r>
              <a:rPr lang="zh-CN" altLang="en-US" sz="2600">
                <a:latin typeface="隶书" pitchFamily="49" charset="-122"/>
              </a:rPr>
              <a:t>：基因工程与信息科学相结合的产物。它以计算机为工具</a:t>
            </a:r>
            <a:r>
              <a:rPr lang="en-US" altLang="zh-CN" sz="2600">
                <a:latin typeface="隶书" pitchFamily="49" charset="-122"/>
              </a:rPr>
              <a:t>,</a:t>
            </a:r>
            <a:r>
              <a:rPr lang="zh-CN" altLang="en-US" sz="2600">
                <a:latin typeface="隶书" pitchFamily="49" charset="-122"/>
              </a:rPr>
              <a:t>对遗传信息进行管理、交流、破译、预测 。</a:t>
            </a:r>
            <a:endParaRPr lang="zh-CN" altLang="en-US" sz="2600">
              <a:latin typeface="隶书" pitchFamily="49" charset="-122"/>
            </a:endParaRPr>
          </a:p>
          <a:p>
            <a:pPr marL="1022350" marR="0" lvl="2" indent="-350838" eaLnBrk="1" hangingPunct="1">
              <a:spcBef>
                <a:spcPct val="0"/>
              </a:spcBef>
              <a:buFont typeface="Symbol" pitchFamily="18" charset="2"/>
              <a:buChar char="-"/>
            </a:pPr>
            <a:r>
              <a:rPr lang="zh-CN" altLang="en-US" sz="2600">
                <a:solidFill>
                  <a:srgbClr val="9900FF"/>
                </a:solidFill>
                <a:latin typeface="隶书" pitchFamily="49" charset="-122"/>
              </a:rPr>
              <a:t>量子信息学</a:t>
            </a:r>
            <a:r>
              <a:rPr lang="zh-CN" altLang="en-US" sz="2600">
                <a:latin typeface="隶书" pitchFamily="49" charset="-122"/>
              </a:rPr>
              <a:t>：量子力学与信息科学相结合的产物，包括量子计算、量子通信、量子密码术、量子计算机</a:t>
            </a:r>
            <a:endParaRPr lang="zh-CN" altLang="en-US" sz="2600">
              <a:latin typeface="隶书" pitchFamily="49" charset="-122"/>
            </a:endParaRPr>
          </a:p>
          <a:p>
            <a:pPr marL="1022350" marR="0" lvl="2" indent="-350838" eaLnBrk="1" hangingPunct="1">
              <a:spcBef>
                <a:spcPct val="0"/>
              </a:spcBef>
              <a:buFont typeface="Symbol" pitchFamily="18" charset="2"/>
              <a:buChar char="-"/>
            </a:pPr>
            <a:r>
              <a:rPr lang="zh-CN" altLang="en-US" sz="2600">
                <a:solidFill>
                  <a:srgbClr val="9900FF"/>
                </a:solidFill>
                <a:latin typeface="隶书" pitchFamily="49" charset="-122"/>
              </a:rPr>
              <a:t>基于内容的信息理论</a:t>
            </a:r>
            <a:endParaRPr lang="zh-CN" altLang="en-US" sz="2600">
              <a:solidFill>
                <a:srgbClr val="9900FF"/>
              </a:solidFill>
              <a:latin typeface="隶书" pitchFamily="49" charset="-122"/>
            </a:endParaRPr>
          </a:p>
          <a:p>
            <a:pPr marL="1022350" marR="0" lvl="2" indent="-350838" eaLnBrk="1" hangingPunct="1">
              <a:spcBef>
                <a:spcPct val="0"/>
              </a:spcBef>
              <a:buFont typeface="Symbol" pitchFamily="18" charset="2"/>
              <a:buChar char="-"/>
            </a:pPr>
            <a:r>
              <a:rPr lang="zh-CN" altLang="en-US" sz="2600">
                <a:solidFill>
                  <a:srgbClr val="9900FF"/>
                </a:solidFill>
                <a:latin typeface="隶书" pitchFamily="49" charset="-122"/>
              </a:rPr>
              <a:t>信息内容的智能处理</a:t>
            </a:r>
            <a:endParaRPr lang="zh-CN" altLang="en-US"/>
          </a:p>
        </p:txBody>
      </p:sp>
      <p:sp>
        <p:nvSpPr>
          <p:cNvPr id="20485" name="TextBox 2048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12AF5ADE-E1DF-4116-9C9F-6CB04FE6E693}" type="slidenum">
              <a:rPr lang="en-US" altLang="zh-CN" sz="1200">
                <a:latin typeface="Garamond" pitchFamily="18" charset="0"/>
              </a:rPr>
              <a:t>12</a:t>
            </a:fld>
            <a:endParaRPr lang="en-US" altLang="zh-CN" sz="1200">
              <a:latin typeface="Garamond" pitchFamily="18" charset="0"/>
            </a:endParaRPr>
          </a:p>
        </p:txBody>
      </p:sp>
      <p:sp>
        <p:nvSpPr>
          <p:cNvPr id="22531" name="Rectangle 2"/>
          <p:cNvSpPr/>
          <p:nvPr>
            <p:ph type="title" idx="4294967295"/>
          </p:nvPr>
        </p:nvSpPr>
        <p:spPr>
          <a:xfrm>
            <a:off x="457200" y="277812"/>
            <a:ext cx="8229600" cy="1139825"/>
          </a:xfrm>
          <a:prstGeom prst="rect">
            <a:avLst/>
          </a:prstGeom>
          <a:noFill/>
          <a:ln>
            <a:miter lim="800000"/>
          </a:ln>
        </p:spPr>
        <p:txBody>
          <a:bodyPr vert="horz" wrap="square" lIns="91440" tIns="45720" rIns="91440" bIns="45720" anchor="t" anchorCtr="0"/>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lvl="0" eaLnBrk="1" hangingPunct="1"/>
            <a:r>
              <a:rPr lang="zh-CN" altLang="en-US">
                <a:solidFill>
                  <a:schemeClr val="accent2"/>
                </a:solidFill>
                <a:latin typeface="隶书" pitchFamily="49" charset="-122"/>
              </a:rPr>
              <a:t>信号处理发展趋势（续）</a:t>
            </a:r>
            <a:endParaRPr lang="zh-CN" altLang="en-US">
              <a:solidFill>
                <a:schemeClr val="accent2"/>
              </a:solidFill>
              <a:latin typeface="隶书" pitchFamily="49" charset="-122"/>
            </a:endParaRPr>
          </a:p>
        </p:txBody>
      </p:sp>
      <p:sp>
        <p:nvSpPr>
          <p:cNvPr id="22532" name="Rectangle 3"/>
          <p:cNvSpPr/>
          <p:nvPr>
            <p:ph type="body" idx="4294967295"/>
          </p:nvPr>
        </p:nvSpPr>
        <p:spPr>
          <a:xfrm>
            <a:off x="457200" y="1600200"/>
            <a:ext cx="8229600" cy="45307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669925" indent="-325438" algn="l" defTabSz="914400"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022350" indent="-350838"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669925" lvl="1" indent="-325438" eaLnBrk="1" hangingPunct="1">
              <a:spcBef>
                <a:spcPct val="0"/>
              </a:spcBef>
              <a:buFont typeface="Wingdings" pitchFamily="2" charset="2"/>
              <a:buChar char="Ø"/>
            </a:pPr>
            <a:r>
              <a:rPr lang="en-US" altLang="zh-CN" b="1">
                <a:solidFill>
                  <a:schemeClr val="accent2"/>
                </a:solidFill>
              </a:rPr>
              <a:t>“</a:t>
            </a:r>
            <a:r>
              <a:rPr lang="zh-CN" altLang="en-US" b="1">
                <a:solidFill>
                  <a:schemeClr val="accent2"/>
                </a:solidFill>
              </a:rPr>
              <a:t>应用”</a:t>
            </a:r>
            <a:endParaRPr lang="zh-CN" altLang="en-US" b="1">
              <a:solidFill>
                <a:schemeClr val="accent2"/>
              </a:solidFill>
            </a:endParaRPr>
          </a:p>
          <a:p>
            <a:pPr marL="1022350" lvl="2" indent="-350838" eaLnBrk="1" hangingPunct="1">
              <a:spcBef>
                <a:spcPct val="0"/>
              </a:spcBef>
              <a:buNone/>
            </a:pPr>
            <a:r>
              <a:rPr lang="zh-CN" altLang="en-US" sz="2600" b="1">
                <a:solidFill>
                  <a:srgbClr val="9900FF"/>
                </a:solidFill>
              </a:rPr>
              <a:t>信号处理与通信相结合的通信信号处理是当前研究热点</a:t>
            </a:r>
            <a:endParaRPr lang="zh-CN" altLang="en-US" sz="2600" b="1">
              <a:solidFill>
                <a:srgbClr val="9900FF"/>
              </a:solidFill>
            </a:endParaRPr>
          </a:p>
          <a:p>
            <a:pPr marL="1022350" lvl="2" indent="-350838" eaLnBrk="1" hangingPunct="1">
              <a:spcBef>
                <a:spcPct val="0"/>
              </a:spcBef>
              <a:buFont typeface="Symbol" pitchFamily="18" charset="2"/>
              <a:buChar char="-"/>
            </a:pPr>
            <a:r>
              <a:rPr lang="zh-CN" altLang="en-US" sz="2600"/>
              <a:t>通信信号处理成为信号处理一个独立分支，并有专著出版</a:t>
            </a:r>
            <a:endParaRPr lang="zh-CN" altLang="en-US" sz="2600"/>
          </a:p>
          <a:p>
            <a:pPr marL="1022350" lvl="2" indent="-350838" eaLnBrk="1" hangingPunct="1">
              <a:spcBef>
                <a:spcPct val="0"/>
              </a:spcBef>
              <a:buFont typeface="Symbol" pitchFamily="18" charset="2"/>
              <a:buChar char="-"/>
            </a:pPr>
            <a:r>
              <a:rPr lang="zh-CN" altLang="en-US" sz="2600"/>
              <a:t>通信信号处理成为通信与信号处理期刊和学术会议的专题、专集</a:t>
            </a:r>
            <a:endParaRPr lang="zh-CN" altLang="en-US" sz="2600"/>
          </a:p>
          <a:p>
            <a:pPr marL="1022350" lvl="2" indent="-350838" eaLnBrk="1" hangingPunct="1">
              <a:spcBef>
                <a:spcPct val="0"/>
              </a:spcBef>
              <a:buFont typeface="Symbol" pitchFamily="18" charset="2"/>
              <a:buChar char="-"/>
            </a:pPr>
            <a:r>
              <a:rPr lang="zh-CN" altLang="en-US" sz="2600"/>
              <a:t>通信信号处理从信源、终端、信道深透到网络</a:t>
            </a:r>
            <a:r>
              <a:rPr lang="en-US" altLang="zh-CN" sz="2600"/>
              <a:t>(</a:t>
            </a:r>
            <a:r>
              <a:rPr lang="zh-CN" altLang="en-US" sz="2600"/>
              <a:t>如选路、流控、均衡</a:t>
            </a:r>
            <a:r>
              <a:rPr lang="en-US" altLang="zh-CN" sz="2600"/>
              <a:t>)</a:t>
            </a:r>
            <a:endParaRPr lang="en-US" altLang="zh-CN" sz="2600"/>
          </a:p>
          <a:p>
            <a:pPr marL="1022350" lvl="2" indent="-350838" eaLnBrk="1" hangingPunct="1">
              <a:spcBef>
                <a:spcPct val="0"/>
              </a:spcBef>
              <a:buFont typeface="Symbol" pitchFamily="18" charset="2"/>
              <a:buChar char="-"/>
            </a:pPr>
            <a:r>
              <a:rPr lang="zh-CN" altLang="en-US" sz="2600"/>
              <a:t>基于</a:t>
            </a:r>
            <a:r>
              <a:rPr lang="en-US" altLang="zh-CN" sz="2600"/>
              <a:t>DSP</a:t>
            </a:r>
            <a:r>
              <a:rPr lang="zh-CN" altLang="en-US" sz="2600"/>
              <a:t>平台的软件无线电技术成为现代通信的一项重要技术</a:t>
            </a:r>
            <a:endParaRPr lang="zh-CN" altLang="en-US" sz="2600"/>
          </a:p>
          <a:p>
            <a:pPr marL="342900" lvl="0" indent="-342900" eaLnBrk="1" hangingPunct="1"/>
            <a:endParaRPr lang="en-US" altLang="zh-CN"/>
          </a:p>
        </p:txBody>
      </p:sp>
      <p:sp>
        <p:nvSpPr>
          <p:cNvPr id="22533" name="TextBox 22532"/>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C4932A03-EE0A-4F42-AD3C-A337109A0376}" type="slidenum">
              <a:rPr lang="en-US" altLang="zh-CN" sz="1200">
                <a:latin typeface="Garamond" pitchFamily="18" charset="0"/>
              </a:rPr>
              <a:t>13</a:t>
            </a:fld>
            <a:endParaRPr lang="en-US" altLang="zh-CN" sz="1200">
              <a:latin typeface="Garamond" pitchFamily="18" charset="0"/>
            </a:endParaRPr>
          </a:p>
        </p:txBody>
      </p:sp>
      <p:sp>
        <p:nvSpPr>
          <p:cNvPr id="24579" name="Rectangle 2"/>
          <p:cNvSpPr>
            <a:spLocks noGrp="1" noChangeArrowheads="1"/>
          </p:cNvSpPr>
          <p:nvPr>
            <p:ph type="title" idx="4294967295"/>
          </p:nvPr>
        </p:nvSpPr>
        <p:spPr>
          <a:xfrm>
            <a:off x="700088" y="463550"/>
            <a:ext cx="7772400" cy="1143000"/>
          </a:xfrm>
          <a:noFill/>
        </p:spPr>
        <p:txBody>
          <a:bodyPr vert="horz" wrap="square" lIns="91440" tIns="45720" rIns="91440" bIns="45720" numCol="1" anchor="t" anchorCtr="0" compatLnSpc="1">
            <a:prstTxWarp prst="textNoShape">
              <a:avLst/>
            </a:prstTxWarp>
          </a:bodyPr>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marL="0" marR="0" lvl="0" indent="0" eaLnBrk="1" hangingPunct="1">
              <a:lnSpc>
                <a:spcPct val="80000"/>
              </a:lnSpc>
            </a:pPr>
            <a:r>
              <a:rPr lang="en-US" altLang="zh-CN" b="1">
                <a:solidFill>
                  <a:srgbClr val="000099"/>
                </a:solidFill>
                <a:effectLst>
                  <a:outerShdw blurRad="38100" dist="38100" dir="2700000" algn="tl">
                    <a:schemeClr val="bg2"/>
                  </a:outerShdw>
                </a:effectLst>
              </a:rPr>
              <a:t>           </a:t>
            </a:r>
            <a:r>
              <a:rPr lang="zh-CN" altLang="en-US"/>
              <a:t>通信信号处理</a:t>
            </a:r>
            <a:br>
              <a:rPr lang="zh-CN" altLang="en-US" b="1">
                <a:solidFill>
                  <a:srgbClr val="000099"/>
                </a:solidFill>
                <a:effectLst>
                  <a:outerShdw blurRad="38100" dist="38100" dir="2700000" algn="tl">
                    <a:schemeClr val="bg2"/>
                  </a:outerShdw>
                </a:effectLst>
              </a:rPr>
            </a:br>
            <a:r>
              <a:rPr lang="zh-CN" altLang="en-US" b="1">
                <a:solidFill>
                  <a:srgbClr val="000099"/>
                </a:solidFill>
                <a:effectLst>
                  <a:outerShdw blurRad="38100" dist="38100" dir="2700000" algn="tl">
                    <a:schemeClr val="bg2"/>
                  </a:outerShdw>
                </a:effectLst>
              </a:rPr>
              <a:t>                     </a:t>
            </a:r>
            <a:r>
              <a:rPr lang="en-US" altLang="zh-CN" sz="3400" b="1">
                <a:solidFill>
                  <a:srgbClr val="000099"/>
                </a:solidFill>
                <a:effectLst>
                  <a:outerShdw blurRad="38100" dist="38100" dir="2700000" algn="tl">
                    <a:schemeClr val="bg2"/>
                  </a:outerShdw>
                </a:effectLst>
              </a:rPr>
              <a:t>—</a:t>
            </a:r>
            <a:r>
              <a:rPr lang="zh-CN" altLang="en-US" sz="2900" b="1">
                <a:solidFill>
                  <a:srgbClr val="000099"/>
                </a:solidFill>
                <a:effectLst>
                  <a:outerShdw blurRad="38100" dist="38100" dir="2700000" algn="tl">
                    <a:schemeClr val="bg2"/>
                  </a:outerShdw>
                </a:effectLst>
              </a:rPr>
              <a:t>主要研究领域</a:t>
            </a:r>
            <a:endParaRPr lang="zh-CN" altLang="en-US" sz="2900" b="1">
              <a:solidFill>
                <a:srgbClr val="000099"/>
              </a:solidFill>
              <a:effectLst>
                <a:outerShdw blurRad="38100" dist="38100" dir="2700000" algn="tl">
                  <a:schemeClr val="bg2"/>
                </a:outerShdw>
              </a:effectLst>
            </a:endParaRPr>
          </a:p>
        </p:txBody>
      </p:sp>
      <p:sp>
        <p:nvSpPr>
          <p:cNvPr id="24580" name="Rectangle 3"/>
          <p:cNvSpPr/>
          <p:nvPr>
            <p:ph type="body" idx="4294967295"/>
          </p:nvPr>
        </p:nvSpPr>
        <p:spPr>
          <a:xfrm>
            <a:off x="755650" y="1557338"/>
            <a:ext cx="7772400" cy="41195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742950" indent="-285750" algn="l"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342900" lvl="0" indent="-342900" eaLnBrk="1" hangingPunct="1">
              <a:buClr>
                <a:schemeClr val="tx1"/>
              </a:buClr>
              <a:buFont typeface="Wingdings" pitchFamily="2" charset="2"/>
              <a:buChar char="Ø"/>
            </a:pPr>
            <a:r>
              <a:rPr lang="zh-CN" altLang="en-US" sz="2600">
                <a:latin typeface="隶书" pitchFamily="49" charset="-122"/>
              </a:rPr>
              <a:t>盲均衡：码间干扰对消器称为均衡器。</a:t>
            </a:r>
            <a:r>
              <a:rPr lang="zh-CN" altLang="en-US" sz="2600"/>
              <a:t>“</a:t>
            </a:r>
            <a:r>
              <a:rPr lang="zh-CN" altLang="en-US" sz="2600">
                <a:latin typeface="隶书" pitchFamily="49" charset="-122"/>
              </a:rPr>
              <a:t>盲</a:t>
            </a:r>
            <a:r>
              <a:rPr lang="zh-CN" altLang="en-US" sz="2600"/>
              <a:t>”</a:t>
            </a:r>
            <a:r>
              <a:rPr lang="zh-CN" altLang="en-US" sz="2600">
                <a:latin typeface="隶书" pitchFamily="49" charset="-122"/>
              </a:rPr>
              <a:t>：不需 要训练序列。</a:t>
            </a:r>
            <a:endParaRPr lang="zh-CN" altLang="en-US" sz="2600">
              <a:latin typeface="隶书" pitchFamily="49" charset="-122"/>
            </a:endParaRPr>
          </a:p>
          <a:p>
            <a:pPr marL="342900" lvl="0" indent="-342900" eaLnBrk="1" hangingPunct="1">
              <a:buClr>
                <a:schemeClr val="tx1"/>
              </a:buClr>
              <a:buFont typeface="Wingdings" pitchFamily="2" charset="2"/>
              <a:buChar char="Ø"/>
            </a:pPr>
            <a:r>
              <a:rPr lang="zh-CN" altLang="en-US" sz="2600">
                <a:latin typeface="隶书" pitchFamily="49" charset="-122"/>
              </a:rPr>
              <a:t>多用户检测：多址干扰对消器称为多用户检测器。</a:t>
            </a:r>
            <a:endParaRPr lang="zh-CN" altLang="en-US" sz="2600">
              <a:latin typeface="隶书" pitchFamily="49" charset="-122"/>
            </a:endParaRPr>
          </a:p>
          <a:p>
            <a:pPr marL="342900" lvl="0" indent="-342900" eaLnBrk="1" hangingPunct="1">
              <a:buClr>
                <a:schemeClr val="tx1"/>
              </a:buClr>
              <a:buFont typeface="Wingdings" pitchFamily="2" charset="2"/>
              <a:buChar char="Ø"/>
            </a:pPr>
            <a:r>
              <a:rPr lang="zh-CN" altLang="en-US" sz="2600">
                <a:latin typeface="隶书" pitchFamily="49" charset="-122"/>
              </a:rPr>
              <a:t>阵列信号处理：天线阵列可以减小同信道干扰，分集接收可以有效抑制衰落，是改善蜂窝和个人通信服务系统质量、覆盖范围和容量的强有力技术</a:t>
            </a:r>
            <a:endParaRPr lang="zh-CN" altLang="en-US" sz="2600">
              <a:latin typeface="隶书" pitchFamily="49" charset="-122"/>
            </a:endParaRPr>
          </a:p>
          <a:p>
            <a:pPr marL="342900" lvl="0" indent="-342900" eaLnBrk="1" hangingPunct="1">
              <a:buClr>
                <a:schemeClr val="tx1"/>
              </a:buClr>
              <a:buFont typeface="Wingdings" pitchFamily="2" charset="2"/>
              <a:buChar char="Ø"/>
            </a:pPr>
            <a:r>
              <a:rPr lang="zh-CN" altLang="en-US" sz="2600">
                <a:latin typeface="隶书" pitchFamily="49" charset="-122"/>
              </a:rPr>
              <a:t>自适应阵列（智能天线）：根据信号和干扰环境，自适应调节天线阵列的空间特性</a:t>
            </a:r>
            <a:endParaRPr lang="zh-CN" altLang="en-US" sz="2600">
              <a:latin typeface="隶书" pitchFamily="49" charset="-122"/>
            </a:endParaRPr>
          </a:p>
          <a:p>
            <a:pPr marL="342900" lvl="0" indent="-342900" eaLnBrk="1" hangingPunct="1">
              <a:buClr>
                <a:schemeClr val="tx1"/>
              </a:buClr>
              <a:buFont typeface="Wingdings" pitchFamily="2" charset="2"/>
              <a:buChar char="Ø"/>
            </a:pPr>
            <a:r>
              <a:rPr lang="zh-CN" altLang="en-US" sz="2600">
                <a:latin typeface="隶书" pitchFamily="49" charset="-122"/>
              </a:rPr>
              <a:t>第</a:t>
            </a:r>
            <a:r>
              <a:rPr lang="en-US" altLang="zh-CN" sz="2600">
                <a:latin typeface="隶书" pitchFamily="49" charset="-122"/>
              </a:rPr>
              <a:t>3</a:t>
            </a:r>
            <a:r>
              <a:rPr lang="zh-CN" altLang="en-US" sz="2600">
                <a:latin typeface="隶书" pitchFamily="49" charset="-122"/>
              </a:rPr>
              <a:t>代和后</a:t>
            </a:r>
            <a:r>
              <a:rPr lang="en-US" altLang="zh-CN" sz="2600">
                <a:latin typeface="隶书" pitchFamily="49" charset="-122"/>
              </a:rPr>
              <a:t>3</a:t>
            </a:r>
            <a:r>
              <a:rPr lang="zh-CN" altLang="en-US" sz="2600">
                <a:latin typeface="隶书" pitchFamily="49" charset="-122"/>
              </a:rPr>
              <a:t>代通信系统的信号处理</a:t>
            </a:r>
            <a:endParaRPr lang="zh-CN" altLang="en-US" sz="2600">
              <a:latin typeface="隶书" pitchFamily="49" charset="-122"/>
            </a:endParaRPr>
          </a:p>
          <a:p>
            <a:pPr marL="342900" lvl="0" indent="-342900" eaLnBrk="1" hangingPunct="1">
              <a:buChar char="•"/>
            </a:pPr>
            <a:endParaRPr lang="en-US" altLang="zh-CN"/>
          </a:p>
        </p:txBody>
      </p:sp>
      <p:sp>
        <p:nvSpPr>
          <p:cNvPr id="24581" name="TextBox 2458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68621064-34D5-4919-8AED-903A33B39B55}" type="slidenum">
              <a:rPr lang="en-US" altLang="zh-CN" sz="1200">
                <a:latin typeface="Garamond" pitchFamily="18" charset="0"/>
              </a:rPr>
              <a:t>14</a:t>
            </a:fld>
            <a:endParaRPr lang="en-US" altLang="zh-CN" sz="1200">
              <a:latin typeface="Garamond" pitchFamily="18" charset="0"/>
            </a:endParaRPr>
          </a:p>
        </p:txBody>
      </p:sp>
      <p:sp>
        <p:nvSpPr>
          <p:cNvPr id="26627" name="Rectangle 2"/>
          <p:cNvSpPr>
            <a:spLocks noGrp="1" noChangeArrowheads="1"/>
          </p:cNvSpPr>
          <p:nvPr>
            <p:ph type="title" idx="4294967295"/>
          </p:nvPr>
        </p:nvSpPr>
        <p:spPr>
          <a:xfrm>
            <a:off x="838200" y="381000"/>
            <a:ext cx="7772400" cy="1143000"/>
          </a:xfrm>
          <a:noFill/>
        </p:spPr>
        <p:txBody>
          <a:bodyPr vert="horz" wrap="square" lIns="91440" tIns="45720" rIns="91440" bIns="45720" numCol="1" anchor="t" anchorCtr="0" compatLnSpc="1">
            <a:prstTxWarp prst="textNoShape">
              <a:avLst/>
            </a:prstTxWarp>
          </a:bodyPr>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marL="0" marR="0" lvl="0" indent="0" eaLnBrk="1" hangingPunct="1">
              <a:lnSpc>
                <a:spcPct val="80000"/>
              </a:lnSpc>
            </a:pPr>
            <a:r>
              <a:rPr lang="en-US" altLang="zh-CN" b="1">
                <a:solidFill>
                  <a:srgbClr val="000099"/>
                </a:solidFill>
                <a:effectLst>
                  <a:outerShdw blurRad="38100" dist="38100" dir="2700000" algn="tl">
                    <a:schemeClr val="bg2"/>
                  </a:outerShdw>
                </a:effectLst>
              </a:rPr>
              <a:t>            </a:t>
            </a:r>
            <a:r>
              <a:rPr lang="zh-CN" altLang="en-US"/>
              <a:t>通信信号处理</a:t>
            </a:r>
            <a:br>
              <a:rPr lang="zh-CN" altLang="en-US" b="1">
                <a:solidFill>
                  <a:srgbClr val="000099"/>
                </a:solidFill>
                <a:effectLst>
                  <a:outerShdw blurRad="38100" dist="38100" dir="2700000" algn="tl">
                    <a:schemeClr val="bg2"/>
                  </a:outerShdw>
                </a:effectLst>
              </a:rPr>
            </a:br>
            <a:r>
              <a:rPr lang="zh-CN" altLang="en-US" b="1">
                <a:solidFill>
                  <a:srgbClr val="000099"/>
                </a:solidFill>
                <a:effectLst>
                  <a:outerShdw blurRad="38100" dist="38100" dir="2700000" algn="tl">
                    <a:schemeClr val="bg2"/>
                  </a:outerShdw>
                </a:effectLst>
              </a:rPr>
              <a:t>                        </a:t>
            </a:r>
            <a:r>
              <a:rPr lang="en-US" altLang="zh-CN" b="1">
                <a:solidFill>
                  <a:srgbClr val="000099"/>
                </a:solidFill>
                <a:effectLst>
                  <a:outerShdw blurRad="38100" dist="38100" dir="2700000" algn="tl">
                    <a:schemeClr val="bg2"/>
                  </a:outerShdw>
                </a:effectLst>
              </a:rPr>
              <a:t>— </a:t>
            </a:r>
            <a:r>
              <a:rPr lang="zh-CN" altLang="en-US" sz="3400" b="1">
                <a:solidFill>
                  <a:srgbClr val="000099"/>
                </a:solidFill>
                <a:effectLst>
                  <a:outerShdw blurRad="38100" dist="38100" dir="2700000" algn="tl">
                    <a:schemeClr val="bg2"/>
                  </a:outerShdw>
                </a:effectLst>
              </a:rPr>
              <a:t>阵列信号处理</a:t>
            </a:r>
            <a:endParaRPr lang="zh-CN" altLang="en-US" sz="3400" b="1">
              <a:solidFill>
                <a:srgbClr val="000099"/>
              </a:solidFill>
              <a:effectLst>
                <a:outerShdw blurRad="38100" dist="38100" dir="2700000" algn="tl">
                  <a:schemeClr val="bg2"/>
                </a:outerShdw>
              </a:effectLst>
            </a:endParaRPr>
          </a:p>
        </p:txBody>
      </p:sp>
      <p:sp>
        <p:nvSpPr>
          <p:cNvPr id="26628" name="Rectangle 3"/>
          <p:cNvSpPr/>
          <p:nvPr>
            <p:ph type="body" idx="4294967295"/>
          </p:nvPr>
        </p:nvSpPr>
        <p:spPr>
          <a:xfrm>
            <a:off x="685800" y="1981200"/>
            <a:ext cx="7772400" cy="41195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742950" indent="-285750" algn="l"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342900" lvl="0" indent="-342900" eaLnBrk="1" hangingPunct="1"/>
            <a:r>
              <a:rPr lang="zh-CN" altLang="en-US" sz="2800"/>
              <a:t>波束形成</a:t>
            </a:r>
            <a:endParaRPr lang="zh-CN" altLang="en-US" sz="2800"/>
          </a:p>
          <a:p>
            <a:pPr marL="342900" lvl="0" indent="-342900" eaLnBrk="1" hangingPunct="1"/>
            <a:r>
              <a:rPr lang="zh-CN" altLang="en-US" sz="2800"/>
              <a:t>波达方向估计</a:t>
            </a:r>
            <a:endParaRPr lang="zh-CN" altLang="en-US" sz="2800"/>
          </a:p>
          <a:p>
            <a:pPr marL="342900" lvl="0" indent="-342900" eaLnBrk="1" hangingPunct="1"/>
            <a:r>
              <a:rPr lang="zh-CN" altLang="en-US" sz="2800"/>
              <a:t>旁瓣对消</a:t>
            </a:r>
            <a:r>
              <a:rPr lang="en-US" altLang="zh-CN" sz="2800"/>
              <a:t>(sidelobe cancellation)</a:t>
            </a:r>
            <a:endParaRPr lang="en-US" altLang="zh-CN" sz="2800"/>
          </a:p>
          <a:p>
            <a:pPr marL="342900" lvl="0" indent="-342900" eaLnBrk="1" hangingPunct="1"/>
            <a:r>
              <a:rPr lang="zh-CN" altLang="en-US" sz="2800"/>
              <a:t>随机布阵阵列的盲波束形成与波达方向估计</a:t>
            </a:r>
            <a:endParaRPr lang="zh-CN" altLang="en-US" sz="2800"/>
          </a:p>
          <a:p>
            <a:pPr marL="342900" lvl="0" indent="-342900" eaLnBrk="1" hangingPunct="1"/>
            <a:endParaRPr lang="en-US" altLang="zh-CN"/>
          </a:p>
        </p:txBody>
      </p:sp>
      <p:sp>
        <p:nvSpPr>
          <p:cNvPr id="26629" name="TextBox 26628"/>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4FF4D561-2EBD-442B-B4EB-ACCE7AA2159A}" type="slidenum">
              <a:rPr lang="en-US" altLang="zh-CN" sz="1200">
                <a:latin typeface="Garamond" pitchFamily="18" charset="0"/>
              </a:rPr>
              <a:t>15</a:t>
            </a:fld>
            <a:endParaRPr lang="en-US" altLang="zh-CN" sz="1200">
              <a:latin typeface="Garamond" pitchFamily="18" charset="0"/>
            </a:endParaRPr>
          </a:p>
        </p:txBody>
      </p:sp>
      <p:sp>
        <p:nvSpPr>
          <p:cNvPr id="28675" name="Rectangle 2"/>
          <p:cNvSpPr>
            <a:spLocks noGrp="1" noChangeArrowheads="1"/>
          </p:cNvSpPr>
          <p:nvPr>
            <p:ph type="title" idx="4294967295"/>
          </p:nvPr>
        </p:nvSpPr>
        <p:spPr>
          <a:xfrm>
            <a:off x="700088" y="463550"/>
            <a:ext cx="7772400" cy="1143000"/>
          </a:xfrm>
          <a:noFill/>
        </p:spPr>
        <p:txBody>
          <a:bodyPr vert="horz" wrap="square" lIns="91440" tIns="45720" rIns="91440" bIns="45720" numCol="1" anchor="t" anchorCtr="0" compatLnSpc="1">
            <a:prstTxWarp prst="textNoShape">
              <a:avLst/>
            </a:prstTxWarp>
          </a:bodyPr>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marL="0" marR="0" lvl="0" indent="0" eaLnBrk="1" hangingPunct="1">
              <a:lnSpc>
                <a:spcPct val="80000"/>
              </a:lnSpc>
            </a:pPr>
            <a:r>
              <a:rPr lang="en-US" altLang="zh-CN" b="1">
                <a:solidFill>
                  <a:srgbClr val="000099"/>
                </a:solidFill>
                <a:effectLst>
                  <a:outerShdw blurRad="38100" dist="38100" dir="2700000" algn="tl">
                    <a:schemeClr val="bg2"/>
                  </a:outerShdw>
                </a:effectLst>
              </a:rPr>
              <a:t>      </a:t>
            </a:r>
            <a:r>
              <a:rPr lang="zh-CN" altLang="en-US"/>
              <a:t>通信信号处理</a:t>
            </a:r>
            <a:br>
              <a:rPr lang="zh-CN" altLang="en-US" b="1">
                <a:solidFill>
                  <a:srgbClr val="000099"/>
                </a:solidFill>
                <a:effectLst>
                  <a:outerShdw blurRad="38100" dist="38100" dir="2700000" algn="tl">
                    <a:schemeClr val="bg2"/>
                  </a:outerShdw>
                </a:effectLst>
              </a:rPr>
            </a:br>
            <a:r>
              <a:rPr lang="zh-CN" altLang="en-US" b="1">
                <a:solidFill>
                  <a:srgbClr val="000099"/>
                </a:solidFill>
                <a:effectLst>
                  <a:outerShdw blurRad="38100" dist="38100" dir="2700000" algn="tl">
                    <a:schemeClr val="bg2"/>
                  </a:outerShdw>
                </a:effectLst>
              </a:rPr>
              <a:t>                </a:t>
            </a:r>
            <a:r>
              <a:rPr lang="en-US" altLang="zh-CN" sz="3400" b="1">
                <a:solidFill>
                  <a:srgbClr val="000099"/>
                </a:solidFill>
                <a:effectLst>
                  <a:outerShdw blurRad="38100" dist="38100" dir="2700000" algn="tl">
                    <a:schemeClr val="bg2"/>
                  </a:outerShdw>
                </a:effectLst>
              </a:rPr>
              <a:t>— </a:t>
            </a:r>
            <a:r>
              <a:rPr lang="zh-CN" altLang="en-US" sz="3400" b="1">
                <a:solidFill>
                  <a:srgbClr val="000099"/>
                </a:solidFill>
                <a:effectLst>
                  <a:outerShdw blurRad="38100" dist="38100" dir="2700000" algn="tl">
                    <a:schemeClr val="bg2"/>
                  </a:outerShdw>
                </a:effectLst>
                <a:latin typeface="隶书" pitchFamily="49" charset="-122"/>
              </a:rPr>
              <a:t>降秩</a:t>
            </a:r>
            <a:r>
              <a:rPr lang="en-US" altLang="zh-CN" sz="3400" b="1">
                <a:solidFill>
                  <a:srgbClr val="000099"/>
                </a:solidFill>
                <a:effectLst>
                  <a:outerShdw blurRad="38100" dist="38100" dir="2700000" algn="tl">
                    <a:schemeClr val="bg2"/>
                  </a:outerShdw>
                </a:effectLst>
                <a:latin typeface="隶书" pitchFamily="49" charset="-122"/>
              </a:rPr>
              <a:t>MMSE</a:t>
            </a:r>
            <a:r>
              <a:rPr lang="zh-CN" altLang="en-US" sz="3400" b="1">
                <a:solidFill>
                  <a:srgbClr val="000099"/>
                </a:solidFill>
                <a:effectLst>
                  <a:outerShdw blurRad="38100" dist="38100" dir="2700000" algn="tl">
                    <a:schemeClr val="bg2"/>
                  </a:outerShdw>
                </a:effectLst>
                <a:latin typeface="隶书" pitchFamily="49" charset="-122"/>
              </a:rPr>
              <a:t>滤波</a:t>
            </a:r>
            <a:endParaRPr lang="zh-CN" altLang="en-US" sz="3400" b="1">
              <a:solidFill>
                <a:srgbClr val="000099"/>
              </a:solidFill>
              <a:effectLst>
                <a:outerShdw blurRad="38100" dist="38100" dir="2700000" algn="tl">
                  <a:schemeClr val="bg2"/>
                </a:outerShdw>
              </a:effectLst>
              <a:latin typeface="隶书" pitchFamily="49" charset="-122"/>
            </a:endParaRPr>
          </a:p>
        </p:txBody>
      </p:sp>
      <p:sp>
        <p:nvSpPr>
          <p:cNvPr id="28676" name="Rectangle 3"/>
          <p:cNvSpPr/>
          <p:nvPr>
            <p:ph type="body" idx="4294967295"/>
          </p:nvPr>
        </p:nvSpPr>
        <p:spPr>
          <a:xfrm>
            <a:off x="395288" y="1628775"/>
            <a:ext cx="8534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742950" indent="-285750" algn="l"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342900" lvl="0" indent="-342900" eaLnBrk="1" hangingPunct="1">
              <a:lnSpc>
                <a:spcPct val="110000"/>
              </a:lnSpc>
              <a:buClr>
                <a:schemeClr val="tx1"/>
              </a:buClr>
              <a:buFont typeface="Wingdings" pitchFamily="2" charset="2"/>
              <a:buChar char="v"/>
            </a:pPr>
            <a:r>
              <a:rPr lang="zh-CN" altLang="en-US" sz="2800" b="1">
                <a:solidFill>
                  <a:srgbClr val="000099"/>
                </a:solidFill>
              </a:rPr>
              <a:t>原理</a:t>
            </a:r>
            <a:r>
              <a:rPr lang="zh-CN" altLang="en-US" sz="2800"/>
              <a:t>：将接收信号投影到低维子空间，在子空间进行滤波器的优化设计。</a:t>
            </a:r>
            <a:endParaRPr lang="zh-CN" altLang="en-US" sz="2800"/>
          </a:p>
          <a:p>
            <a:pPr marL="342900" lvl="0" indent="-342900" eaLnBrk="1" hangingPunct="1">
              <a:lnSpc>
                <a:spcPct val="110000"/>
              </a:lnSpc>
              <a:buClr>
                <a:schemeClr val="tx1"/>
              </a:buClr>
              <a:buFont typeface="Wingdings" pitchFamily="2" charset="2"/>
              <a:buChar char="v"/>
            </a:pPr>
            <a:r>
              <a:rPr lang="zh-CN" altLang="en-US" sz="2800" b="1">
                <a:solidFill>
                  <a:srgbClr val="000099"/>
                </a:solidFill>
              </a:rPr>
              <a:t>性能</a:t>
            </a:r>
            <a:r>
              <a:rPr lang="zh-CN" altLang="en-US" sz="2800"/>
              <a:t>：由于子空间约束，降秩滤波比全秩滤波性能更好。</a:t>
            </a:r>
            <a:endParaRPr lang="zh-CN" altLang="en-US" sz="2800"/>
          </a:p>
          <a:p>
            <a:pPr marL="342900" lvl="0" indent="-342900" eaLnBrk="1" hangingPunct="1">
              <a:lnSpc>
                <a:spcPct val="110000"/>
              </a:lnSpc>
              <a:buClr>
                <a:schemeClr val="tx1"/>
              </a:buClr>
              <a:buFont typeface="Wingdings" pitchFamily="2" charset="2"/>
              <a:buChar char="v"/>
            </a:pPr>
            <a:r>
              <a:rPr lang="zh-CN" altLang="en-US" sz="2800" b="1">
                <a:solidFill>
                  <a:srgbClr val="000099"/>
                </a:solidFill>
              </a:rPr>
              <a:t>主要方法</a:t>
            </a:r>
            <a:endParaRPr lang="zh-CN" altLang="en-US" sz="2800" b="1">
              <a:solidFill>
                <a:srgbClr val="000099"/>
              </a:solidFill>
            </a:endParaRPr>
          </a:p>
          <a:p>
            <a:pPr marL="342900" lvl="0" indent="-342900" eaLnBrk="1" hangingPunct="1">
              <a:lnSpc>
                <a:spcPct val="110000"/>
              </a:lnSpc>
              <a:buNone/>
            </a:pPr>
            <a:r>
              <a:rPr lang="zh-CN" altLang="en-US" sz="2800"/>
              <a:t>  </a:t>
            </a:r>
            <a:r>
              <a:rPr lang="en-US" altLang="zh-CN" sz="2800"/>
              <a:t>-  </a:t>
            </a:r>
            <a:r>
              <a:rPr lang="zh-CN" altLang="en-US" sz="2800"/>
              <a:t>空时辅助向量滤波</a:t>
            </a:r>
            <a:r>
              <a:rPr lang="en-US" altLang="zh-CN" sz="2800"/>
              <a:t>(AVF</a:t>
            </a:r>
            <a:r>
              <a:rPr lang="zh-CN" altLang="en-US" sz="2800"/>
              <a:t>：</a:t>
            </a:r>
            <a:r>
              <a:rPr lang="en-US" altLang="zh-CN" sz="2800"/>
              <a:t>auxiliary vector filtering)</a:t>
            </a:r>
            <a:endParaRPr lang="en-US" altLang="zh-CN" sz="2800"/>
          </a:p>
          <a:p>
            <a:pPr marL="342900" lvl="0" indent="-342900" eaLnBrk="1" hangingPunct="1">
              <a:lnSpc>
                <a:spcPct val="110000"/>
              </a:lnSpc>
              <a:buNone/>
            </a:pPr>
            <a:r>
              <a:rPr lang="en-US" altLang="zh-CN" sz="2800"/>
              <a:t>  -  </a:t>
            </a:r>
            <a:r>
              <a:rPr lang="zh-CN" altLang="en-US" sz="2800"/>
              <a:t>多级</a:t>
            </a:r>
            <a:r>
              <a:rPr lang="en-US" altLang="zh-CN" sz="2800"/>
              <a:t>Weiner</a:t>
            </a:r>
            <a:r>
              <a:rPr lang="zh-CN" altLang="en-US" sz="2800"/>
              <a:t>滤波</a:t>
            </a:r>
            <a:r>
              <a:rPr lang="en-US" altLang="zh-CN" sz="2800"/>
              <a:t>(MWF</a:t>
            </a:r>
            <a:r>
              <a:rPr lang="zh-CN" altLang="en-US" sz="2800"/>
              <a:t>：</a:t>
            </a:r>
            <a:r>
              <a:rPr lang="en-US" altLang="zh-CN" sz="2800"/>
              <a:t>multistage Wiener filtering)</a:t>
            </a:r>
            <a:endParaRPr lang="en-US" altLang="zh-CN" sz="2800"/>
          </a:p>
        </p:txBody>
      </p:sp>
      <p:sp>
        <p:nvSpPr>
          <p:cNvPr id="28677" name="TextBox 2867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E0EC846C-3D61-4A29-A969-1F33E1398BBC}" type="slidenum">
              <a:rPr lang="en-US" altLang="zh-CN" sz="1200">
                <a:latin typeface="Garamond" pitchFamily="18" charset="0"/>
              </a:rPr>
              <a:t>16</a:t>
            </a:fld>
            <a:endParaRPr lang="en-US" altLang="zh-CN" sz="1200">
              <a:latin typeface="Garamond" pitchFamily="18" charset="0"/>
            </a:endParaRPr>
          </a:p>
        </p:txBody>
      </p:sp>
      <p:sp>
        <p:nvSpPr>
          <p:cNvPr id="30723" name="Rectangle 2"/>
          <p:cNvSpPr>
            <a:spLocks noGrp="1" noChangeArrowheads="1"/>
          </p:cNvSpPr>
          <p:nvPr>
            <p:ph type="title" idx="4294967295"/>
          </p:nvPr>
        </p:nvSpPr>
        <p:spPr>
          <a:xfrm>
            <a:off x="657225" y="493712"/>
            <a:ext cx="7772400" cy="1143000"/>
          </a:xfrm>
          <a:noFill/>
        </p:spPr>
        <p:txBody>
          <a:bodyPr vert="horz" wrap="square" lIns="91440" tIns="45720" rIns="91440" bIns="45720" numCol="1" anchor="t" anchorCtr="0" compatLnSpc="1">
            <a:prstTxWarp prst="textNoShape">
              <a:avLst/>
            </a:prstTxWarp>
          </a:bodyPr>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marL="0" marR="0" lvl="0" indent="0" eaLnBrk="1" hangingPunct="1">
              <a:lnSpc>
                <a:spcPct val="80000"/>
              </a:lnSpc>
            </a:pPr>
            <a:r>
              <a:rPr lang="en-US" altLang="zh-CN" b="1">
                <a:solidFill>
                  <a:srgbClr val="000099"/>
                </a:solidFill>
                <a:effectLst>
                  <a:outerShdw blurRad="38100" dist="38100" dir="2700000" algn="tl">
                    <a:schemeClr val="bg2"/>
                  </a:outerShdw>
                </a:effectLst>
              </a:rPr>
              <a:t>          </a:t>
            </a:r>
            <a:r>
              <a:rPr lang="zh-CN" altLang="en-US"/>
              <a:t>通信信号处理</a:t>
            </a:r>
            <a:br>
              <a:rPr lang="zh-CN" altLang="en-US" b="1">
                <a:solidFill>
                  <a:srgbClr val="000099"/>
                </a:solidFill>
                <a:effectLst>
                  <a:outerShdw blurRad="38100" dist="38100" dir="2700000" algn="tl">
                    <a:schemeClr val="bg2"/>
                  </a:outerShdw>
                </a:effectLst>
              </a:rPr>
            </a:br>
            <a:r>
              <a:rPr lang="zh-CN" altLang="en-US" b="1">
                <a:solidFill>
                  <a:srgbClr val="000099"/>
                </a:solidFill>
                <a:effectLst>
                  <a:outerShdw blurRad="38100" dist="38100" dir="2700000" algn="tl">
                    <a:schemeClr val="bg2"/>
                  </a:outerShdw>
                </a:effectLst>
              </a:rPr>
              <a:t>                    </a:t>
            </a:r>
            <a:r>
              <a:rPr lang="en-US" altLang="zh-CN" sz="2900" b="1">
                <a:solidFill>
                  <a:srgbClr val="000099"/>
                </a:solidFill>
                <a:effectLst>
                  <a:outerShdw blurRad="38100" dist="38100" dir="2700000" algn="tl">
                    <a:schemeClr val="bg2"/>
                  </a:outerShdw>
                </a:effectLst>
              </a:rPr>
              <a:t>— </a:t>
            </a:r>
            <a:r>
              <a:rPr lang="zh-CN" altLang="en-US" sz="3400" b="1">
                <a:effectLst>
                  <a:outerShdw blurRad="38100" dist="38100" dir="2700000" algn="tl">
                    <a:schemeClr val="bg2"/>
                  </a:outerShdw>
                </a:effectLst>
              </a:rPr>
              <a:t>空时编码</a:t>
            </a:r>
            <a:r>
              <a:rPr lang="zh-CN" altLang="en-US"/>
              <a:t>  </a:t>
            </a:r>
            <a:endParaRPr lang="zh-CN" altLang="en-US"/>
          </a:p>
        </p:txBody>
      </p:sp>
      <p:sp>
        <p:nvSpPr>
          <p:cNvPr id="30724" name="Rectangle 3"/>
          <p:cNvSpPr/>
          <p:nvPr>
            <p:ph type="body" idx="4294967295"/>
          </p:nvPr>
        </p:nvSpPr>
        <p:spPr>
          <a:xfrm>
            <a:off x="1004888" y="1981200"/>
            <a:ext cx="7453312" cy="41195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742950" indent="-285750" algn="l"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342900" lvl="0" indent="-342900" eaLnBrk="1" hangingPunct="1"/>
            <a:r>
              <a:rPr lang="zh-CN" altLang="en-US">
                <a:latin typeface="隶书" pitchFamily="49" charset="-122"/>
              </a:rPr>
              <a:t>基于空时编码的多用户接收机</a:t>
            </a:r>
            <a:endParaRPr lang="zh-CN" altLang="en-US">
              <a:latin typeface="隶书" pitchFamily="49" charset="-122"/>
            </a:endParaRPr>
          </a:p>
          <a:p>
            <a:pPr marL="342900" lvl="0" indent="-342900" eaLnBrk="1" hangingPunct="1"/>
            <a:r>
              <a:rPr lang="zh-CN" altLang="en-US">
                <a:latin typeface="隶书" pitchFamily="49" charset="-122"/>
              </a:rPr>
              <a:t>基于空时编码的信道估计</a:t>
            </a:r>
            <a:endParaRPr lang="zh-CN" altLang="en-US">
              <a:latin typeface="隶书" pitchFamily="49" charset="-122"/>
            </a:endParaRPr>
          </a:p>
          <a:p>
            <a:pPr marL="342900" lvl="0" indent="-342900" eaLnBrk="1" hangingPunct="1"/>
            <a:r>
              <a:rPr lang="zh-CN" altLang="en-US">
                <a:latin typeface="隶书" pitchFamily="49" charset="-122"/>
              </a:rPr>
              <a:t>自适应天线</a:t>
            </a:r>
            <a:endParaRPr lang="zh-CN" altLang="en-US">
              <a:latin typeface="隶书" pitchFamily="49" charset="-122"/>
            </a:endParaRPr>
          </a:p>
          <a:p>
            <a:pPr marL="342900" lvl="0" indent="-342900" eaLnBrk="1" hangingPunct="1"/>
            <a:r>
              <a:rPr lang="zh-CN" altLang="en-US">
                <a:latin typeface="隶书" pitchFamily="49" charset="-122"/>
              </a:rPr>
              <a:t>空时处理的</a:t>
            </a:r>
            <a:r>
              <a:rPr lang="en-US" altLang="zh-CN">
                <a:latin typeface="隶书" pitchFamily="49" charset="-122"/>
              </a:rPr>
              <a:t>TDMA</a:t>
            </a:r>
            <a:endParaRPr lang="en-US" altLang="zh-CN">
              <a:latin typeface="隶书" pitchFamily="49" charset="-122"/>
            </a:endParaRPr>
          </a:p>
        </p:txBody>
      </p:sp>
      <p:sp>
        <p:nvSpPr>
          <p:cNvPr id="30725" name="TextBox 3072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现代信号处理00概述共43页，您现在浏览的是第16页!</a:t>
            </a:r>
          </a:p>
        </p:txBody>
      </p:sp>
    </p:spTree>
  </p:cSld>
  <p:clrMapOvr>
    <a:overrideClrMapping bg1="lt1" tx1="dk1" bg2="lt2" tx2="dk2" accent1="accent1" accent2="accent2" accent3="accent3" accent4="accent4" accent5="accent5" accent6="accent6" hlink="hlink" folHlink="folHlink"/>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022944C9-3182-434C-84C5-18430FFF2B22}" type="slidenum">
              <a:rPr lang="en-US" altLang="zh-CN" sz="1200">
                <a:latin typeface="Garamond" pitchFamily="18" charset="0"/>
              </a:rPr>
              <a:t>17</a:t>
            </a:fld>
            <a:endParaRPr lang="en-US" altLang="zh-CN" sz="1200">
              <a:latin typeface="Garamond" pitchFamily="18" charset="0"/>
            </a:endParaRPr>
          </a:p>
        </p:txBody>
      </p:sp>
      <p:sp>
        <p:nvSpPr>
          <p:cNvPr id="32771" name="Rectangle 2"/>
          <p:cNvSpPr>
            <a:spLocks noGrp="1" noChangeArrowheads="1"/>
          </p:cNvSpPr>
          <p:nvPr>
            <p:ph type="title" idx="4294967295"/>
          </p:nvPr>
        </p:nvSpPr>
        <p:spPr>
          <a:xfrm>
            <a:off x="685800" y="493712"/>
            <a:ext cx="7772400" cy="1143000"/>
          </a:xfrm>
          <a:noFill/>
        </p:spPr>
        <p:txBody>
          <a:bodyPr vert="horz" wrap="square" lIns="91440" tIns="45720" rIns="91440" bIns="45720" numCol="1" anchor="t" anchorCtr="0" compatLnSpc="1">
            <a:prstTxWarp prst="textNoShape">
              <a:avLst/>
            </a:prstTxWarp>
          </a:bodyPr>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marL="0" marR="0" lvl="0" indent="0" eaLnBrk="1" hangingPunct="1">
              <a:lnSpc>
                <a:spcPct val="80000"/>
              </a:lnSpc>
            </a:pPr>
            <a:r>
              <a:rPr lang="en-US" altLang="zh-CN" b="1">
                <a:solidFill>
                  <a:srgbClr val="000099"/>
                </a:solidFill>
                <a:effectLst>
                  <a:outerShdw blurRad="38100" dist="38100" dir="2700000" algn="tl">
                    <a:schemeClr val="bg2"/>
                  </a:outerShdw>
                </a:effectLst>
              </a:rPr>
              <a:t>       </a:t>
            </a:r>
            <a:r>
              <a:rPr lang="zh-CN" altLang="en-US"/>
              <a:t>通信信号处理</a:t>
            </a:r>
            <a:br>
              <a:rPr lang="zh-CN" altLang="en-US" b="1">
                <a:solidFill>
                  <a:srgbClr val="000099"/>
                </a:solidFill>
                <a:effectLst>
                  <a:outerShdw blurRad="38100" dist="38100" dir="2700000" algn="tl">
                    <a:schemeClr val="bg2"/>
                  </a:outerShdw>
                </a:effectLst>
              </a:rPr>
            </a:br>
            <a:r>
              <a:rPr lang="zh-CN" altLang="en-US" b="1">
                <a:solidFill>
                  <a:srgbClr val="000099"/>
                </a:solidFill>
                <a:effectLst>
                  <a:outerShdw blurRad="38100" dist="38100" dir="2700000" algn="tl">
                    <a:schemeClr val="bg2"/>
                  </a:outerShdw>
                </a:effectLst>
              </a:rPr>
              <a:t>                       </a:t>
            </a:r>
            <a:r>
              <a:rPr lang="en-US" altLang="zh-CN" sz="3400" b="1">
                <a:solidFill>
                  <a:srgbClr val="000099"/>
                </a:solidFill>
                <a:effectLst>
                  <a:outerShdw blurRad="38100" dist="38100" dir="2700000" algn="tl">
                    <a:schemeClr val="bg2"/>
                  </a:outerShdw>
                </a:effectLst>
              </a:rPr>
              <a:t>— Turbo</a:t>
            </a:r>
            <a:r>
              <a:rPr lang="zh-CN" altLang="en-US" sz="3400" b="1">
                <a:solidFill>
                  <a:srgbClr val="000099"/>
                </a:solidFill>
                <a:effectLst>
                  <a:outerShdw blurRad="38100" dist="38100" dir="2700000" algn="tl">
                    <a:schemeClr val="bg2"/>
                  </a:outerShdw>
                </a:effectLst>
              </a:rPr>
              <a:t>处理</a:t>
            </a:r>
            <a:endParaRPr lang="zh-CN" altLang="en-US" sz="3400" b="1">
              <a:solidFill>
                <a:srgbClr val="000099"/>
              </a:solidFill>
              <a:effectLst>
                <a:outerShdw blurRad="38100" dist="38100" dir="2700000" algn="tl">
                  <a:schemeClr val="bg2"/>
                </a:outerShdw>
              </a:effectLst>
            </a:endParaRPr>
          </a:p>
        </p:txBody>
      </p:sp>
      <p:sp>
        <p:nvSpPr>
          <p:cNvPr id="32772" name="Rectangle 3"/>
          <p:cNvSpPr/>
          <p:nvPr>
            <p:ph type="body" idx="4294967295"/>
          </p:nvPr>
        </p:nvSpPr>
        <p:spPr>
          <a:xfrm>
            <a:off x="685800" y="1981200"/>
            <a:ext cx="7772400" cy="36798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742950" indent="-285750" algn="l"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342900" lvl="0" indent="-342900" eaLnBrk="1" hangingPunct="1">
              <a:buClr>
                <a:schemeClr val="tx1"/>
              </a:buClr>
              <a:buFont typeface="Wingdings" pitchFamily="2" charset="2"/>
              <a:buChar char="v"/>
            </a:pPr>
            <a:r>
              <a:rPr lang="zh-CN" altLang="en-US" sz="2600" b="1">
                <a:solidFill>
                  <a:srgbClr val="000099"/>
                </a:solidFill>
              </a:rPr>
              <a:t>基本原理</a:t>
            </a:r>
            <a:r>
              <a:rPr lang="zh-CN" altLang="en-US" sz="2600"/>
              <a:t>：具有软输入－软输出的迭代处理技术。在迭代过程中，解调器和解码器利用得到的输出作为下一次迭代的先验输入。</a:t>
            </a:r>
            <a:endParaRPr lang="zh-CN" altLang="en-US" sz="2600"/>
          </a:p>
          <a:p>
            <a:pPr marL="342900" lvl="0" indent="-342900" eaLnBrk="1" hangingPunct="1">
              <a:buClr>
                <a:schemeClr val="tx1"/>
              </a:buClr>
              <a:buFont typeface="Wingdings" pitchFamily="2" charset="2"/>
              <a:buChar char="v"/>
            </a:pPr>
            <a:r>
              <a:rPr lang="zh-CN" altLang="en-US" sz="2600" b="1">
                <a:solidFill>
                  <a:srgbClr val="000099"/>
                </a:solidFill>
              </a:rPr>
              <a:t>主要应用</a:t>
            </a:r>
            <a:r>
              <a:rPr lang="zh-CN" altLang="en-US" sz="2600">
                <a:solidFill>
                  <a:srgbClr val="000099"/>
                </a:solidFill>
              </a:rPr>
              <a:t> </a:t>
            </a:r>
            <a:endParaRPr lang="zh-CN" altLang="en-US" sz="2600">
              <a:solidFill>
                <a:srgbClr val="000099"/>
              </a:solidFill>
            </a:endParaRPr>
          </a:p>
          <a:p>
            <a:pPr marL="342900" lvl="0" indent="-342900" eaLnBrk="1" hangingPunct="1">
              <a:buNone/>
            </a:pPr>
            <a:r>
              <a:rPr lang="zh-CN" altLang="en-US" sz="2600"/>
              <a:t>  </a:t>
            </a:r>
            <a:r>
              <a:rPr lang="en-US" altLang="zh-CN" sz="2600"/>
              <a:t>- Turbo</a:t>
            </a:r>
            <a:r>
              <a:rPr lang="zh-CN" altLang="en-US" sz="2600"/>
              <a:t>码</a:t>
            </a:r>
            <a:endParaRPr lang="zh-CN" altLang="en-US" sz="2600"/>
          </a:p>
          <a:p>
            <a:pPr marL="342900" lvl="0" indent="-342900" eaLnBrk="1" hangingPunct="1">
              <a:buNone/>
            </a:pPr>
            <a:r>
              <a:rPr lang="zh-CN" altLang="en-US" sz="2600"/>
              <a:t>  </a:t>
            </a:r>
            <a:r>
              <a:rPr lang="en-US" altLang="zh-CN" sz="2600"/>
              <a:t>- Turbo</a:t>
            </a:r>
            <a:r>
              <a:rPr lang="zh-CN" altLang="en-US" sz="2600"/>
              <a:t>均衡，包括自适应均衡与信道解码的联合优化</a:t>
            </a:r>
            <a:endParaRPr lang="zh-CN" altLang="en-US" sz="2600"/>
          </a:p>
          <a:p>
            <a:pPr marL="342900" lvl="0" indent="-342900" eaLnBrk="1" hangingPunct="1">
              <a:buNone/>
            </a:pPr>
            <a:r>
              <a:rPr lang="zh-CN" altLang="en-US" sz="2600"/>
              <a:t>  </a:t>
            </a:r>
            <a:r>
              <a:rPr lang="en-US" altLang="zh-CN" sz="2600"/>
              <a:t>- Turbo</a:t>
            </a:r>
            <a:r>
              <a:rPr lang="zh-CN" altLang="en-US" sz="2600"/>
              <a:t>多用户检测</a:t>
            </a:r>
            <a:endParaRPr lang="zh-CN" altLang="en-US" sz="2600"/>
          </a:p>
        </p:txBody>
      </p:sp>
      <p:sp>
        <p:nvSpPr>
          <p:cNvPr id="32773" name="TextBox 32772"/>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CA31AC93-4B01-406D-A51F-1CF357307E69}" type="slidenum">
              <a:rPr lang="en-US" altLang="zh-CN" sz="1200">
                <a:latin typeface="Garamond" pitchFamily="18" charset="0"/>
              </a:rPr>
              <a:t>18</a:t>
            </a:fld>
            <a:endParaRPr lang="en-US" altLang="zh-CN" sz="1200">
              <a:latin typeface="Garamond" pitchFamily="18" charset="0"/>
            </a:endParaRPr>
          </a:p>
        </p:txBody>
      </p:sp>
      <p:sp>
        <p:nvSpPr>
          <p:cNvPr id="34819" name="Rectangle 2"/>
          <p:cNvSpPr>
            <a:spLocks noGrp="1" noChangeArrowheads="1"/>
          </p:cNvSpPr>
          <p:nvPr>
            <p:ph type="title" idx="4294967295"/>
          </p:nvPr>
        </p:nvSpPr>
        <p:spPr>
          <a:xfrm>
            <a:off x="728662" y="392112"/>
            <a:ext cx="7772400" cy="1143000"/>
          </a:xfrm>
          <a:noFill/>
        </p:spPr>
        <p:txBody>
          <a:bodyPr vert="horz" wrap="square" lIns="91440" tIns="45720" rIns="91440" bIns="45720" numCol="1" anchor="t" anchorCtr="0" compatLnSpc="1">
            <a:prstTxWarp prst="textNoShape">
              <a:avLst/>
            </a:prstTxWarp>
          </a:bodyPr>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marL="0" marR="0" lvl="0" indent="0" eaLnBrk="1" hangingPunct="1">
              <a:lnSpc>
                <a:spcPct val="80000"/>
              </a:lnSpc>
            </a:pPr>
            <a:r>
              <a:rPr lang="en-US" altLang="zh-CN" b="1">
                <a:solidFill>
                  <a:srgbClr val="000099"/>
                </a:solidFill>
                <a:effectLst>
                  <a:outerShdw blurRad="38100" dist="38100" dir="2700000" algn="tl">
                    <a:schemeClr val="bg2"/>
                  </a:outerShdw>
                </a:effectLst>
              </a:rPr>
              <a:t>         </a:t>
            </a:r>
            <a:r>
              <a:rPr lang="zh-CN" altLang="en-US"/>
              <a:t>通信信号处理</a:t>
            </a:r>
            <a:br>
              <a:rPr lang="zh-CN" altLang="en-US" b="1">
                <a:solidFill>
                  <a:srgbClr val="000099"/>
                </a:solidFill>
                <a:effectLst>
                  <a:outerShdw blurRad="38100" dist="38100" dir="2700000" algn="tl">
                    <a:schemeClr val="bg2"/>
                  </a:outerShdw>
                </a:effectLst>
              </a:rPr>
            </a:br>
            <a:r>
              <a:rPr lang="zh-CN" altLang="en-US" b="1">
                <a:solidFill>
                  <a:srgbClr val="000099"/>
                </a:solidFill>
                <a:effectLst>
                  <a:outerShdw blurRad="38100" dist="38100" dir="2700000" algn="tl">
                    <a:schemeClr val="bg2"/>
                  </a:outerShdw>
                </a:effectLst>
              </a:rPr>
              <a:t>               </a:t>
            </a:r>
            <a:r>
              <a:rPr lang="en-US" altLang="zh-CN" sz="2900" b="1">
                <a:solidFill>
                  <a:srgbClr val="000099"/>
                </a:solidFill>
                <a:effectLst>
                  <a:outerShdw blurRad="38100" dist="38100" dir="2700000" algn="tl">
                    <a:schemeClr val="bg2"/>
                  </a:outerShdw>
                </a:effectLst>
              </a:rPr>
              <a:t>— </a:t>
            </a:r>
            <a:r>
              <a:rPr lang="zh-CN" altLang="en-US" sz="3400" b="1">
                <a:solidFill>
                  <a:srgbClr val="000099"/>
                </a:solidFill>
                <a:effectLst>
                  <a:outerShdw blurRad="38100" dist="38100" dir="2700000" algn="tl">
                    <a:schemeClr val="bg2"/>
                  </a:outerShdw>
                </a:effectLst>
                <a:latin typeface="隶书" pitchFamily="49" charset="-122"/>
              </a:rPr>
              <a:t>在</a:t>
            </a:r>
            <a:r>
              <a:rPr lang="en-US" altLang="zh-CN" sz="3400">
                <a:solidFill>
                  <a:srgbClr val="000099"/>
                </a:solidFill>
                <a:effectLst>
                  <a:outerShdw blurRad="38100" dist="38100" dir="2700000" algn="tl">
                    <a:schemeClr val="bg2"/>
                  </a:outerShdw>
                </a:effectLst>
                <a:latin typeface="隶书" pitchFamily="49" charset="-122"/>
              </a:rPr>
              <a:t>3G</a:t>
            </a:r>
            <a:r>
              <a:rPr lang="zh-CN" altLang="en-US" sz="3400">
                <a:solidFill>
                  <a:srgbClr val="000099"/>
                </a:solidFill>
                <a:effectLst>
                  <a:outerShdw blurRad="38100" dist="38100" dir="2700000" algn="tl">
                    <a:schemeClr val="bg2"/>
                  </a:outerShdw>
                </a:effectLst>
                <a:latin typeface="隶书" pitchFamily="49" charset="-122"/>
              </a:rPr>
              <a:t>和后</a:t>
            </a:r>
            <a:r>
              <a:rPr lang="en-US" altLang="zh-CN" sz="3400">
                <a:solidFill>
                  <a:srgbClr val="000099"/>
                </a:solidFill>
                <a:effectLst>
                  <a:outerShdw blurRad="38100" dist="38100" dir="2700000" algn="tl">
                    <a:schemeClr val="bg2"/>
                  </a:outerShdw>
                </a:effectLst>
                <a:latin typeface="隶书" pitchFamily="49" charset="-122"/>
              </a:rPr>
              <a:t>3G</a:t>
            </a:r>
            <a:r>
              <a:rPr lang="zh-CN" altLang="en-US" sz="3400">
                <a:solidFill>
                  <a:srgbClr val="000099"/>
                </a:solidFill>
                <a:effectLst>
                  <a:outerShdw blurRad="38100" dist="38100" dir="2700000" algn="tl">
                    <a:schemeClr val="bg2"/>
                  </a:outerShdw>
                </a:effectLst>
                <a:latin typeface="隶书" pitchFamily="49" charset="-122"/>
              </a:rPr>
              <a:t>系统中应用</a:t>
            </a:r>
            <a:endParaRPr lang="zh-CN" altLang="en-US" sz="3400">
              <a:solidFill>
                <a:srgbClr val="000099"/>
              </a:solidFill>
              <a:effectLst>
                <a:outerShdw blurRad="38100" dist="38100" dir="2700000" algn="tl">
                  <a:schemeClr val="bg2"/>
                </a:outerShdw>
              </a:effectLst>
              <a:latin typeface="隶书" pitchFamily="49" charset="-122"/>
            </a:endParaRPr>
          </a:p>
        </p:txBody>
      </p:sp>
      <p:sp>
        <p:nvSpPr>
          <p:cNvPr id="34820" name="Rectangle 3"/>
          <p:cNvSpPr/>
          <p:nvPr>
            <p:ph type="body" idx="4294967295"/>
          </p:nvPr>
        </p:nvSpPr>
        <p:spPr>
          <a:xfrm>
            <a:off x="539750" y="1341438"/>
            <a:ext cx="8153400" cy="43481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742950" indent="-285750" algn="l"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342900" lvl="0" indent="-342900" eaLnBrk="1" hangingPunct="1">
              <a:buNone/>
            </a:pPr>
            <a:r>
              <a:rPr lang="en-US" altLang="zh-CN">
                <a:latin typeface="隶书" pitchFamily="49" charset="-122"/>
              </a:rPr>
              <a:t> </a:t>
            </a:r>
            <a:r>
              <a:rPr lang="zh-CN" altLang="en-US" sz="2800">
                <a:solidFill>
                  <a:srgbClr val="000099"/>
                </a:solidFill>
                <a:latin typeface="隶书" pitchFamily="49" charset="-122"/>
              </a:rPr>
              <a:t>包括在</a:t>
            </a:r>
            <a:r>
              <a:rPr lang="en-US" altLang="zh-CN" sz="2800">
                <a:solidFill>
                  <a:srgbClr val="000099"/>
                </a:solidFill>
                <a:latin typeface="隶书" pitchFamily="49" charset="-122"/>
              </a:rPr>
              <a:t>MANET</a:t>
            </a:r>
            <a:r>
              <a:rPr lang="zh-CN" altLang="en-US" sz="2800">
                <a:solidFill>
                  <a:srgbClr val="000099"/>
                </a:solidFill>
                <a:latin typeface="隶书" pitchFamily="49" charset="-122"/>
              </a:rPr>
              <a:t>、传感器网络和</a:t>
            </a:r>
            <a:r>
              <a:rPr lang="en-US" altLang="zh-CN" sz="2800">
                <a:solidFill>
                  <a:srgbClr val="000099"/>
                </a:solidFill>
                <a:latin typeface="隶书" pitchFamily="49" charset="-122"/>
              </a:rPr>
              <a:t>UWB</a:t>
            </a:r>
            <a:r>
              <a:rPr lang="zh-CN" altLang="en-US" sz="2800">
                <a:solidFill>
                  <a:srgbClr val="000099"/>
                </a:solidFill>
                <a:latin typeface="隶书" pitchFamily="49" charset="-122"/>
              </a:rPr>
              <a:t>系统在应用，例如：</a:t>
            </a:r>
            <a:endParaRPr lang="zh-CN" altLang="en-US" sz="2800">
              <a:solidFill>
                <a:srgbClr val="000099"/>
              </a:solidFill>
              <a:latin typeface="隶书" pitchFamily="49" charset="-122"/>
            </a:endParaRPr>
          </a:p>
          <a:p>
            <a:pPr marL="342900" lvl="0" indent="-342900" eaLnBrk="1" hangingPunct="1"/>
            <a:r>
              <a:rPr lang="zh-CN" altLang="en-US" sz="2600">
                <a:latin typeface="隶书" pitchFamily="49" charset="-122"/>
              </a:rPr>
              <a:t>空时编码</a:t>
            </a:r>
            <a:endParaRPr lang="zh-CN" altLang="en-US" sz="2600">
              <a:latin typeface="隶书" pitchFamily="49" charset="-122"/>
            </a:endParaRPr>
          </a:p>
          <a:p>
            <a:pPr marL="342900" lvl="0" indent="-342900" eaLnBrk="1" hangingPunct="1"/>
            <a:r>
              <a:rPr lang="zh-CN" altLang="en-US" sz="2600">
                <a:latin typeface="隶书" pitchFamily="49" charset="-122"/>
              </a:rPr>
              <a:t>空频编码的宽带</a:t>
            </a:r>
            <a:r>
              <a:rPr lang="en-US" altLang="zh-CN" sz="2600">
                <a:latin typeface="隶书" pitchFamily="49" charset="-122"/>
              </a:rPr>
              <a:t>OFDM</a:t>
            </a:r>
            <a:endParaRPr lang="en-US" altLang="zh-CN" sz="2600">
              <a:latin typeface="隶书" pitchFamily="49" charset="-122"/>
            </a:endParaRPr>
          </a:p>
          <a:p>
            <a:pPr marL="342900" lvl="0" indent="-342900" eaLnBrk="1" hangingPunct="1"/>
            <a:r>
              <a:rPr lang="zh-CN" altLang="en-US" sz="2600">
                <a:latin typeface="隶书" pitchFamily="49" charset="-122"/>
              </a:rPr>
              <a:t>多载波</a:t>
            </a:r>
            <a:r>
              <a:rPr lang="en-US" altLang="zh-CN" sz="2600">
                <a:latin typeface="隶书" pitchFamily="49" charset="-122"/>
              </a:rPr>
              <a:t>CDMA</a:t>
            </a:r>
            <a:r>
              <a:rPr lang="zh-CN" altLang="en-US" sz="2600">
                <a:latin typeface="隶书" pitchFamily="49" charset="-122"/>
              </a:rPr>
              <a:t>系统</a:t>
            </a:r>
            <a:endParaRPr lang="zh-CN" altLang="en-US" sz="2600">
              <a:latin typeface="隶书" pitchFamily="49" charset="-122"/>
            </a:endParaRPr>
          </a:p>
          <a:p>
            <a:pPr marL="342900" lvl="0" indent="-342900" eaLnBrk="1" hangingPunct="1"/>
            <a:r>
              <a:rPr lang="zh-CN" altLang="en-US" sz="2600">
                <a:latin typeface="隶书" pitchFamily="49" charset="-122"/>
              </a:rPr>
              <a:t>峰均功率比分析</a:t>
            </a:r>
            <a:endParaRPr lang="zh-CN" altLang="en-US" sz="2600">
              <a:latin typeface="隶书" pitchFamily="49" charset="-122"/>
            </a:endParaRPr>
          </a:p>
          <a:p>
            <a:pPr marL="342900" lvl="0" indent="-342900" eaLnBrk="1" hangingPunct="1"/>
            <a:r>
              <a:rPr lang="zh-CN" altLang="en-US" sz="2600">
                <a:latin typeface="隶书" pitchFamily="49" charset="-122"/>
              </a:rPr>
              <a:t>解码</a:t>
            </a:r>
            <a:endParaRPr lang="zh-CN" altLang="en-US" sz="2600">
              <a:latin typeface="隶书" pitchFamily="49" charset="-122"/>
            </a:endParaRPr>
          </a:p>
          <a:p>
            <a:pPr marL="342900" lvl="0" indent="-342900" eaLnBrk="1" hangingPunct="1"/>
            <a:r>
              <a:rPr lang="zh-CN" altLang="en-US" sz="2600">
                <a:latin typeface="隶书" pitchFamily="49" charset="-122"/>
              </a:rPr>
              <a:t>空时频三维处理</a:t>
            </a:r>
            <a:endParaRPr lang="zh-CN" altLang="en-US" sz="2600">
              <a:latin typeface="隶书" pitchFamily="49" charset="-122"/>
            </a:endParaRPr>
          </a:p>
          <a:p>
            <a:pPr marL="342900" lvl="0" indent="-342900" eaLnBrk="1" hangingPunct="1"/>
            <a:r>
              <a:rPr lang="zh-CN" altLang="en-US" sz="2600">
                <a:latin typeface="隶书" pitchFamily="49" charset="-122"/>
              </a:rPr>
              <a:t>自适应调制与编码</a:t>
            </a:r>
            <a:endParaRPr lang="zh-CN" altLang="en-US" sz="2600">
              <a:latin typeface="隶书" pitchFamily="49" charset="-122"/>
            </a:endParaRPr>
          </a:p>
          <a:p>
            <a:pPr marL="342900" lvl="0" indent="-342900" eaLnBrk="1" hangingPunct="1"/>
            <a:r>
              <a:rPr lang="zh-CN" altLang="en-US" sz="2600">
                <a:latin typeface="隶书" pitchFamily="49" charset="-122"/>
              </a:rPr>
              <a:t>协同信号处理（用于传感器网络）</a:t>
            </a:r>
            <a:endParaRPr lang="zh-CN" altLang="en-US" sz="2600">
              <a:latin typeface="隶书" pitchFamily="49" charset="-122"/>
            </a:endParaRPr>
          </a:p>
        </p:txBody>
      </p:sp>
      <p:sp>
        <p:nvSpPr>
          <p:cNvPr id="34821" name="TextBox 3482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0BD1DB91-E3BE-4512-AEFA-D048A386C492}" type="slidenum">
              <a:rPr lang="en-US" altLang="zh-CN" sz="1200">
                <a:latin typeface="Garamond" pitchFamily="18" charset="0"/>
              </a:rPr>
              <a:t>19</a:t>
            </a:fld>
            <a:endParaRPr lang="en-US" altLang="zh-CN" sz="1200">
              <a:latin typeface="Garamond" pitchFamily="18" charset="0"/>
            </a:endParaRPr>
          </a:p>
        </p:txBody>
      </p:sp>
      <p:sp>
        <p:nvSpPr>
          <p:cNvPr id="36867" name="Rectangle 2"/>
          <p:cNvSpPr>
            <a:spLocks noGrp="1" noChangeArrowheads="1"/>
          </p:cNvSpPr>
          <p:nvPr>
            <p:ph type="title" idx="4294967295"/>
          </p:nvPr>
        </p:nvSpPr>
        <p:spPr>
          <a:xfrm>
            <a:off x="838200" y="457200"/>
            <a:ext cx="7772400" cy="1447800"/>
          </a:xfrm>
          <a:noFill/>
        </p:spPr>
        <p:txBody>
          <a:bodyPr vert="horz" wrap="square" lIns="91440" tIns="45720" rIns="91440" bIns="45720" numCol="1" anchor="t" anchorCtr="0" compatLnSpc="1">
            <a:prstTxWarp prst="textNoShape">
              <a:avLst/>
            </a:prstTxWarp>
          </a:bodyPr>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marL="0" marR="0" lvl="0" indent="0" eaLnBrk="1" hangingPunct="1">
              <a:lnSpc>
                <a:spcPct val="80000"/>
              </a:lnSpc>
            </a:pPr>
            <a:r>
              <a:rPr lang="en-US" altLang="zh-CN" b="1">
                <a:solidFill>
                  <a:srgbClr val="000099"/>
                </a:solidFill>
                <a:effectLst>
                  <a:outerShdw blurRad="38100" dist="38100" dir="2700000" algn="tl">
                    <a:schemeClr val="bg2"/>
                  </a:outerShdw>
                </a:effectLst>
              </a:rPr>
              <a:t>          </a:t>
            </a:r>
            <a:r>
              <a:rPr lang="zh-CN" altLang="en-US"/>
              <a:t>通信信号处理的新进展</a:t>
            </a:r>
            <a:br>
              <a:rPr lang="zh-CN" altLang="en-US" b="1">
                <a:solidFill>
                  <a:srgbClr val="000099"/>
                </a:solidFill>
                <a:effectLst>
                  <a:outerShdw blurRad="38100" dist="38100" dir="2700000" algn="tl">
                    <a:schemeClr val="bg2"/>
                  </a:outerShdw>
                </a:effectLst>
              </a:rPr>
            </a:br>
            <a:r>
              <a:rPr lang="zh-CN" altLang="en-US" b="1">
                <a:solidFill>
                  <a:srgbClr val="000099"/>
                </a:solidFill>
                <a:effectLst>
                  <a:outerShdw blurRad="38100" dist="38100" dir="2700000" algn="tl">
                    <a:schemeClr val="bg2"/>
                  </a:outerShdw>
                </a:effectLst>
              </a:rPr>
              <a:t>                           </a:t>
            </a:r>
            <a:r>
              <a:rPr lang="zh-CN" altLang="en-US" sz="3400" b="1">
                <a:solidFill>
                  <a:srgbClr val="000099"/>
                </a:solidFill>
                <a:effectLst>
                  <a:outerShdw blurRad="38100" dist="38100" dir="2700000" algn="tl">
                    <a:schemeClr val="bg2"/>
                  </a:outerShdw>
                </a:effectLst>
              </a:rPr>
              <a:t>－网络信号处理</a:t>
            </a:r>
            <a:endParaRPr lang="zh-CN" altLang="en-US" sz="3400" b="1">
              <a:solidFill>
                <a:srgbClr val="000099"/>
              </a:solidFill>
              <a:effectLst>
                <a:outerShdw blurRad="38100" dist="38100" dir="2700000" algn="tl">
                  <a:schemeClr val="bg2"/>
                </a:outerShdw>
              </a:effectLst>
            </a:endParaRPr>
          </a:p>
        </p:txBody>
      </p:sp>
      <p:sp>
        <p:nvSpPr>
          <p:cNvPr id="36868" name="Rectangle 3"/>
          <p:cNvSpPr>
            <a:spLocks noGrp="1" noChangeArrowheads="1"/>
          </p:cNvSpPr>
          <p:nvPr>
            <p:ph type="body" idx="4294967295"/>
          </p:nvPr>
        </p:nvSpPr>
        <p:spPr>
          <a:xfrm>
            <a:off x="685800" y="1981200"/>
            <a:ext cx="7772400" cy="4119562"/>
          </a:xfrm>
          <a:noFill/>
        </p:spPr>
        <p:txBody>
          <a:bodyPr vert="horz" wrap="square" lIns="91440" tIns="45720" rIns="91440" bIns="45720" numCol="1" anchor="t" anchorCtr="0" compatLnSpc="1">
            <a:prstTxWarp prst="textNoShape">
              <a:avLst/>
            </a:prstTxWarp>
          </a:bodyPr>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742950" indent="-285750" algn="l"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342900" marR="0" lvl="0" indent="-342900" eaLnBrk="1" hangingPunct="1">
              <a:buClr>
                <a:srgbClr val="000099"/>
              </a:buClr>
              <a:buFont typeface="Wingdings" pitchFamily="2" charset="2"/>
              <a:buChar char="v"/>
            </a:pPr>
            <a:r>
              <a:rPr lang="zh-CN" altLang="en-US" b="1">
                <a:solidFill>
                  <a:srgbClr val="000099"/>
                </a:solidFill>
                <a:latin typeface="隶书" pitchFamily="49" charset="-122"/>
              </a:rPr>
              <a:t>研究背景</a:t>
            </a:r>
            <a:endParaRPr lang="zh-CN" altLang="en-US" b="1">
              <a:solidFill>
                <a:srgbClr val="000099"/>
              </a:solidFill>
              <a:effectLst>
                <a:outerShdw blurRad="38100" dist="38100" dir="2700000" algn="tl">
                  <a:schemeClr val="bg2"/>
                </a:outerShdw>
              </a:effectLst>
              <a:latin typeface="隶书" pitchFamily="49" charset="-122"/>
            </a:endParaRPr>
          </a:p>
          <a:p>
            <a:pPr marL="342900" marR="0" lvl="0" indent="-342900" eaLnBrk="1" hangingPunct="1">
              <a:buNone/>
            </a:pPr>
            <a:r>
              <a:rPr lang="zh-CN" altLang="en-US" sz="2600">
                <a:solidFill>
                  <a:srgbClr val="FF0000"/>
                </a:solidFill>
                <a:latin typeface="隶书" pitchFamily="49" charset="-122"/>
              </a:rPr>
              <a:t>  </a:t>
            </a:r>
            <a:r>
              <a:rPr lang="zh-CN" altLang="en-US" sz="2600">
                <a:latin typeface="隶书" pitchFamily="49" charset="-122"/>
              </a:rPr>
              <a:t>现代通信特别是无线组网技术的快速进步，向人们展示了实现个人通信这个人类梦想的极其光明的前景，但也仍然存在许多技术挑战。这就要求新的通信理论和复杂的信号处理技术。传统的通信信号处理主要应用于物理层，最近已经深入到网络的其它层次，并逐步形成网络信号处理这一新的研究领域</a:t>
            </a:r>
            <a:endParaRPr lang="zh-CN" altLang="en-US" sz="2600">
              <a:latin typeface="隶书" pitchFamily="49" charset="-122"/>
            </a:endParaRPr>
          </a:p>
          <a:p>
            <a:pPr marL="342900" marR="0" lvl="0" indent="-342900" eaLnBrk="1" hangingPunct="1">
              <a:buNone/>
            </a:pPr>
            <a:r>
              <a:rPr lang="zh-CN" altLang="en-US" sz="2600"/>
              <a:t> </a:t>
            </a:r>
            <a:endParaRPr lang="zh-CN" altLang="en-US" sz="2600"/>
          </a:p>
        </p:txBody>
      </p:sp>
      <p:sp>
        <p:nvSpPr>
          <p:cNvPr id="36869" name="TextBox 36868"/>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837007DB-B33F-4C6B-AD0B-257AAEE3ECDC}" type="slidenum">
              <a:rPr lang="en-US" altLang="zh-CN" sz="1200">
                <a:latin typeface="Garamond" pitchFamily="18" charset="0"/>
              </a:rPr>
              <a:t>20</a:t>
            </a:fld>
            <a:endParaRPr lang="en-US" altLang="zh-CN" sz="1200">
              <a:latin typeface="Garamond" pitchFamily="18" charset="0"/>
            </a:endParaRPr>
          </a:p>
        </p:txBody>
      </p:sp>
      <p:sp>
        <p:nvSpPr>
          <p:cNvPr id="38915" name="Rectangle 2"/>
          <p:cNvSpPr>
            <a:spLocks noGrp="1" noChangeArrowheads="1"/>
          </p:cNvSpPr>
          <p:nvPr>
            <p:ph type="title" idx="4294967295"/>
          </p:nvPr>
        </p:nvSpPr>
        <p:spPr>
          <a:xfrm>
            <a:off x="685800" y="454025"/>
            <a:ext cx="7772400" cy="1069975"/>
          </a:xfrm>
          <a:noFill/>
        </p:spPr>
        <p:txBody>
          <a:bodyPr vert="horz" wrap="square" lIns="91440" tIns="45720" rIns="91440" bIns="45720" numCol="1" anchor="t" anchorCtr="0" compatLnSpc="1">
            <a:prstTxWarp prst="textNoShape">
              <a:avLst/>
            </a:prstTxWarp>
          </a:bodyPr>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marL="0" marR="0" lvl="0" indent="0" eaLnBrk="1" hangingPunct="1">
              <a:lnSpc>
                <a:spcPct val="80000"/>
              </a:lnSpc>
            </a:pPr>
            <a:r>
              <a:rPr lang="en-US" altLang="zh-CN" b="1">
                <a:solidFill>
                  <a:srgbClr val="000099"/>
                </a:solidFill>
                <a:effectLst>
                  <a:outerShdw blurRad="38100" dist="38100" dir="2700000" algn="tl">
                    <a:schemeClr val="bg2"/>
                  </a:outerShdw>
                </a:effectLst>
              </a:rPr>
              <a:t>        </a:t>
            </a:r>
            <a:r>
              <a:rPr lang="zh-CN" altLang="en-US"/>
              <a:t>通信信号处理的新进展</a:t>
            </a:r>
            <a:br>
              <a:rPr lang="zh-CN" altLang="en-US" b="1">
                <a:solidFill>
                  <a:srgbClr val="000099"/>
                </a:solidFill>
                <a:effectLst>
                  <a:outerShdw blurRad="38100" dist="38100" dir="2700000" algn="tl">
                    <a:schemeClr val="bg2"/>
                  </a:outerShdw>
                </a:effectLst>
              </a:rPr>
            </a:br>
            <a:r>
              <a:rPr lang="zh-CN" altLang="en-US" b="1">
                <a:solidFill>
                  <a:srgbClr val="000099"/>
                </a:solidFill>
                <a:effectLst>
                  <a:outerShdw blurRad="38100" dist="38100" dir="2700000" algn="tl">
                    <a:schemeClr val="bg2"/>
                  </a:outerShdw>
                </a:effectLst>
              </a:rPr>
              <a:t>                          </a:t>
            </a:r>
            <a:r>
              <a:rPr lang="zh-CN" altLang="en-US" sz="3400" b="1">
                <a:solidFill>
                  <a:srgbClr val="000099"/>
                </a:solidFill>
                <a:effectLst>
                  <a:outerShdw blurRad="38100" dist="38100" dir="2700000" algn="tl">
                    <a:schemeClr val="bg2"/>
                  </a:outerShdw>
                </a:effectLst>
              </a:rPr>
              <a:t>－网络信号处理（续）</a:t>
            </a:r>
            <a:endParaRPr lang="zh-CN" altLang="en-US" sz="3400" b="1">
              <a:solidFill>
                <a:srgbClr val="000099"/>
              </a:solidFill>
              <a:effectLst>
                <a:outerShdw blurRad="38100" dist="38100" dir="2700000" algn="tl">
                  <a:schemeClr val="bg2"/>
                </a:outerShdw>
              </a:effectLst>
            </a:endParaRPr>
          </a:p>
        </p:txBody>
      </p:sp>
      <p:sp>
        <p:nvSpPr>
          <p:cNvPr id="38916" name="Rectangle 3"/>
          <p:cNvSpPr/>
          <p:nvPr>
            <p:ph type="body" idx="4294967295"/>
          </p:nvPr>
        </p:nvSpPr>
        <p:spPr>
          <a:xfrm>
            <a:off x="685800" y="1981200"/>
            <a:ext cx="7772400" cy="41195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742950" indent="-285750" algn="l"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342900" lvl="0" indent="-342900" eaLnBrk="1" hangingPunct="1">
              <a:buClr>
                <a:srgbClr val="000099"/>
              </a:buClr>
              <a:buFont typeface="Wingdings" pitchFamily="2" charset="2"/>
              <a:buChar char="v"/>
            </a:pPr>
            <a:r>
              <a:rPr lang="zh-CN" altLang="en-US" b="1">
                <a:solidFill>
                  <a:srgbClr val="000099"/>
                </a:solidFill>
                <a:latin typeface="隶书" pitchFamily="49" charset="-122"/>
              </a:rPr>
              <a:t>研究现状（续） </a:t>
            </a:r>
            <a:endParaRPr lang="zh-CN" altLang="en-US" sz="2600">
              <a:latin typeface="隶书" pitchFamily="49" charset="-122"/>
            </a:endParaRPr>
          </a:p>
          <a:p>
            <a:pPr marL="342900" lvl="0" indent="-342900" eaLnBrk="1" hangingPunct="1">
              <a:buChar char="•"/>
            </a:pPr>
            <a:r>
              <a:rPr lang="zh-CN" altLang="en-US" sz="2600"/>
              <a:t>基于信号处理的网络分集（</a:t>
            </a:r>
            <a:r>
              <a:rPr lang="en-US" altLang="zh-CN" sz="2600"/>
              <a:t>NDMA</a:t>
            </a:r>
            <a:r>
              <a:rPr lang="zh-CN" altLang="en-US" sz="2600"/>
              <a:t>）技术、多媒体通信网业务建模、业务量辅助的多用户检测、通信网络中的盲</a:t>
            </a:r>
            <a:r>
              <a:rPr lang="en-US" altLang="zh-CN" sz="2600"/>
              <a:t>/</a:t>
            </a:r>
            <a:r>
              <a:rPr lang="zh-CN" altLang="en-US" sz="2600"/>
              <a:t>半盲信号处理等通信网信号处理问题，也逐步引起人们的关注。</a:t>
            </a:r>
            <a:endParaRPr lang="zh-CN" altLang="en-US" sz="2600"/>
          </a:p>
          <a:p>
            <a:pPr marL="342900" lvl="0" indent="-342900" eaLnBrk="1" hangingPunct="1">
              <a:buChar char="•"/>
            </a:pPr>
            <a:r>
              <a:rPr lang="zh-CN" altLang="en-US" sz="2600"/>
              <a:t>最近，</a:t>
            </a:r>
            <a:r>
              <a:rPr lang="en-US" altLang="zh-CN" sz="2600"/>
              <a:t>IEEE Transactions on Signal Processing </a:t>
            </a:r>
            <a:r>
              <a:rPr lang="zh-CN" altLang="en-US" sz="2600"/>
              <a:t>杂志最近出了一期“网络中的信息处理”专辑，其中分布式信号处理在</a:t>
            </a:r>
            <a:r>
              <a:rPr lang="en-US" altLang="zh-CN" sz="2600"/>
              <a:t>Ad hoc</a:t>
            </a:r>
            <a:r>
              <a:rPr lang="zh-CN" altLang="en-US" sz="2600"/>
              <a:t>网络的应用是七大主题之一。</a:t>
            </a:r>
            <a:endParaRPr lang="zh-CN" altLang="en-US" sz="2600"/>
          </a:p>
          <a:p>
            <a:pPr marL="342900" lvl="0" indent="-342900" eaLnBrk="1" hangingPunct="1">
              <a:buChar char="•"/>
            </a:pPr>
            <a:endParaRPr lang="en-US" altLang="zh-CN"/>
          </a:p>
        </p:txBody>
      </p:sp>
      <p:sp>
        <p:nvSpPr>
          <p:cNvPr id="38917" name="TextBox 3891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2" name="灯片编号占位符 5"/>
          <p:cNvSpPr txBox="1">
            <a:spLocks noGrp="1"/>
          </p:cNvSpPr>
          <p:nvPr>
            <p:ph type="sldNum" idx="12"/>
          </p:nvPr>
        </p:nvSpPr>
        <p:spPr bwMode="auto">
          <a:xfrm>
            <a:off x="6553200" y="6243638"/>
            <a:ext cx="2133600" cy="457200"/>
          </a:xfrm>
          <a:prstGeom prst="rect">
            <a:avLst/>
          </a:prstGeom>
          <a:noFill/>
          <a:ln>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E6E55572-1E7C-42D3-BE26-4FAFDD0B6D93}" type="slidenum">
              <a:rPr lang="en-US" altLang="zh-CN" sz="1200">
                <a:latin typeface="Garamond" pitchFamily="18" charset="0"/>
              </a:rPr>
              <a:t>21</a:t>
            </a:fld>
            <a:endParaRPr lang="en-US" altLang="zh-CN" sz="1200">
              <a:latin typeface="Garamond" pitchFamily="18" charset="0"/>
            </a:endParaRPr>
          </a:p>
        </p:txBody>
      </p:sp>
      <p:sp>
        <p:nvSpPr>
          <p:cNvPr id="40963" name="Rectangle 2"/>
          <p:cNvSpPr/>
          <p:nvPr>
            <p:ph type="title" idx="4294967295"/>
          </p:nvPr>
        </p:nvSpPr>
        <p:spPr>
          <a:xfrm>
            <a:off x="1601788" y="763588"/>
            <a:ext cx="6778625" cy="835025"/>
          </a:xfrm>
          <a:prstGeom prst="rect">
            <a:avLst/>
          </a:prstGeom>
          <a:noFill/>
          <a:ln>
            <a:miter lim="800000"/>
          </a:ln>
        </p:spPr>
        <p:txBody>
          <a:bodyPr vert="horz" wrap="square" lIns="92075" tIns="46038" rIns="92075" bIns="46038" anchor="t" anchorCtr="0"/>
          <a:lstStyle>
            <a:lvl1pPr marL="0" indent="0" algn="l" defTabSz="914400" rtl="0" eaLnBrk="0" fontAlgn="base" hangingPunct="0">
              <a:lnSpc>
                <a:spcPct val="100000"/>
              </a:lnSpc>
              <a:spcBef>
                <a:spcPct val="0"/>
              </a:spcBef>
              <a:spcAft>
                <a:spcPct val="0"/>
              </a:spcAft>
              <a:buClrTx/>
              <a:buSzTx/>
              <a:buFontTx/>
              <a:buNone/>
              <a:defRPr kumimoji="0" lang="zh-CN" altLang="en-US" sz="4200" b="0" i="0" u="none" baseline="0">
                <a:solidFill>
                  <a:schemeClr val="tx2"/>
                </a:solidFill>
                <a:latin typeface="+mj-lt"/>
                <a:ea typeface="+mj-ea"/>
                <a:cs typeface="+mj-cs"/>
              </a:defRPr>
            </a:lvl1pPr>
            <a:lvl2pPr algn="l" rtl="0" fontAlgn="base">
              <a:spcBef>
                <a:spcPct val="0"/>
              </a:spcBef>
              <a:spcAft>
                <a:spcPct val="0"/>
              </a:spcAft>
              <a:defRPr lang="zh-CN" altLang="en-US" sz="4200">
                <a:solidFill>
                  <a:schemeClr val="tx2"/>
                </a:solidFill>
                <a:latin typeface="Garamond" pitchFamily="18" charset="0"/>
                <a:ea typeface="隶书" pitchFamily="49" charset="-122"/>
              </a:defRPr>
            </a:lvl2pPr>
            <a:lvl3pPr algn="l" rtl="0" fontAlgn="base">
              <a:spcBef>
                <a:spcPct val="0"/>
              </a:spcBef>
              <a:spcAft>
                <a:spcPct val="0"/>
              </a:spcAft>
              <a:defRPr lang="zh-CN" altLang="en-US" sz="4200">
                <a:solidFill>
                  <a:schemeClr val="tx2"/>
                </a:solidFill>
                <a:latin typeface="Garamond" pitchFamily="18" charset="0"/>
                <a:ea typeface="隶书" pitchFamily="49" charset="-122"/>
              </a:defRPr>
            </a:lvl3pPr>
            <a:lvl4pPr algn="l" rtl="0" fontAlgn="base">
              <a:spcBef>
                <a:spcPct val="0"/>
              </a:spcBef>
              <a:spcAft>
                <a:spcPct val="0"/>
              </a:spcAft>
              <a:defRPr lang="zh-CN" altLang="en-US" sz="4200">
                <a:solidFill>
                  <a:schemeClr val="tx2"/>
                </a:solidFill>
                <a:latin typeface="Garamond" pitchFamily="18" charset="0"/>
                <a:ea typeface="隶书" pitchFamily="49" charset="-122"/>
              </a:defRPr>
            </a:lvl4pPr>
            <a:lvl5pPr algn="l" rtl="0" fontAlgn="base">
              <a:spcBef>
                <a:spcPct val="0"/>
              </a:spcBef>
              <a:spcAft>
                <a:spcPct val="0"/>
              </a:spcAft>
              <a:defRPr lang="zh-CN" altLang="en-US" sz="4200">
                <a:solidFill>
                  <a:schemeClr val="tx2"/>
                </a:solidFill>
                <a:latin typeface="Garamond" pitchFamily="18" charset="0"/>
                <a:ea typeface="隶书" pitchFamily="49" charset="-122"/>
              </a:defRPr>
            </a:lvl5pPr>
            <a:lvl6pPr marL="457200" algn="l" rtl="0" fontAlgn="base">
              <a:spcBef>
                <a:spcPct val="0"/>
              </a:spcBef>
              <a:spcAft>
                <a:spcPct val="0"/>
              </a:spcAft>
              <a:defRPr lang="zh-CN" altLang="en-US" sz="4200">
                <a:solidFill>
                  <a:schemeClr val="tx2"/>
                </a:solidFill>
                <a:latin typeface="Garamond" pitchFamily="18" charset="0"/>
                <a:ea typeface="隶书" pitchFamily="49" charset="-122"/>
              </a:defRPr>
            </a:lvl6pPr>
            <a:lvl7pPr marL="914400" algn="l" rtl="0" fontAlgn="base">
              <a:spcBef>
                <a:spcPct val="0"/>
              </a:spcBef>
              <a:spcAft>
                <a:spcPct val="0"/>
              </a:spcAft>
              <a:defRPr lang="zh-CN" altLang="en-US" sz="4200">
                <a:solidFill>
                  <a:schemeClr val="tx2"/>
                </a:solidFill>
                <a:latin typeface="Garamond" pitchFamily="18" charset="0"/>
                <a:ea typeface="隶书" pitchFamily="49" charset="-122"/>
              </a:defRPr>
            </a:lvl7pPr>
            <a:lvl8pPr marL="1371600" algn="l" rtl="0" fontAlgn="base">
              <a:spcBef>
                <a:spcPct val="0"/>
              </a:spcBef>
              <a:spcAft>
                <a:spcPct val="0"/>
              </a:spcAft>
              <a:defRPr lang="zh-CN" altLang="en-US" sz="4200">
                <a:solidFill>
                  <a:schemeClr val="tx2"/>
                </a:solidFill>
                <a:latin typeface="Garamond" pitchFamily="18" charset="0"/>
                <a:ea typeface="隶书" pitchFamily="49" charset="-122"/>
              </a:defRPr>
            </a:lvl8pPr>
            <a:lvl9pPr marL="1828800" algn="l" rtl="0" fontAlgn="base">
              <a:spcBef>
                <a:spcPct val="0"/>
              </a:spcBef>
              <a:spcAft>
                <a:spcPct val="0"/>
              </a:spcAft>
              <a:defRPr lang="zh-CN" altLang="en-US" sz="4200">
                <a:solidFill>
                  <a:schemeClr val="tx2"/>
                </a:solidFill>
                <a:latin typeface="Garamond" pitchFamily="18" charset="0"/>
                <a:ea typeface="隶书" pitchFamily="49" charset="-122"/>
              </a:defRPr>
            </a:lvl9pPr>
          </a:lstStyle>
          <a:p>
            <a:pPr lvl="0" eaLnBrk="1" hangingPunct="1"/>
            <a:r>
              <a:rPr lang="zh-CN" altLang="en-US"/>
              <a:t>神经网络在通信中应用</a:t>
            </a:r>
            <a:endParaRPr lang="zh-CN" altLang="en-US"/>
          </a:p>
        </p:txBody>
      </p:sp>
      <p:sp>
        <p:nvSpPr>
          <p:cNvPr id="40964" name="Rectangle 3"/>
          <p:cNvSpPr/>
          <p:nvPr>
            <p:ph type="body" idx="4294967295"/>
          </p:nvPr>
        </p:nvSpPr>
        <p:spPr>
          <a:xfrm>
            <a:off x="763588" y="2058988"/>
            <a:ext cx="7312025" cy="4111625"/>
          </a:xfrm>
          <a:prstGeom prst="rect">
            <a:avLst/>
          </a:prstGeom>
          <a:noFill/>
          <a:ln>
            <a:miter lim="800000"/>
          </a:ln>
        </p:spPr>
        <p:txBody>
          <a:bodyPr vert="horz" wrap="square" lIns="92075" tIns="46038" rIns="92075" bIns="46038" anchor="t" anchorCtr="0"/>
          <a:lstStyle>
            <a:lvl1pPr marL="342900" indent="-342900" algn="l" defTabSz="914400"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mn-lt"/>
                <a:ea typeface="+mn-ea"/>
                <a:cs typeface="+mn-cs"/>
              </a:defRPr>
            </a:lvl1pPr>
            <a:lvl2pPr marL="742950" indent="-285750" algn="l" rtl="0" eaLnBrk="0" fontAlgn="base" hangingPunct="0">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mn-lt"/>
                <a:ea typeface="+mn-ea"/>
              </a:defRPr>
            </a:lvl2pPr>
            <a:lvl3pPr marL="1143000" indent="-228600" algn="l" rtl="0" eaLnBrk="0" fontAlgn="base" hangingPunct="0">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mn-lt"/>
                <a:ea typeface="+mn-ea"/>
              </a:defRPr>
            </a:lvl3pPr>
            <a:lvl4pPr marL="1600200" indent="-228600" algn="l" rtl="0" eaLnBrk="0" fontAlgn="base" hangingPunct="0">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mn-lt"/>
                <a:ea typeface="+mn-ea"/>
              </a:defRPr>
            </a:lvl4pPr>
            <a:lvl5pPr marL="2057400" indent="-228600" algn="l" rtl="0" eaLnBrk="0" fontAlgn="base" hangingPunct="0">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mn-lt"/>
                <a:ea typeface="+mn-ea"/>
              </a:defRPr>
            </a:lvl5pPr>
            <a:lvl6pPr marL="21383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6pPr>
            <a:lvl7pPr marL="25955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7pPr>
            <a:lvl8pPr marL="30527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8pPr>
            <a:lvl9pPr marL="3509963" indent="-339725" algn="l" rtl="0" fontAlgn="base">
              <a:spcBef>
                <a:spcPct val="20000"/>
              </a:spcBef>
              <a:spcAft>
                <a:spcPct val="0"/>
              </a:spcAft>
              <a:buClr>
                <a:schemeClr val="accent1"/>
              </a:buClr>
              <a:buSzPct val="75000"/>
              <a:buFont typeface="Wingdings" pitchFamily="2" charset="2"/>
              <a:buChar char="§"/>
              <a:defRPr lang="zh-CN" altLang="en-US" sz="2000">
                <a:solidFill>
                  <a:schemeClr val="tx1"/>
                </a:solidFill>
                <a:latin typeface="+mn-lt"/>
                <a:ea typeface="+mn-ea"/>
              </a:defRPr>
            </a:lvl9pPr>
          </a:lstStyle>
          <a:p>
            <a:pPr marL="342900" lvl="0" indent="-342900" eaLnBrk="1" hangingPunct="1">
              <a:buClr>
                <a:srgbClr val="0000CC"/>
              </a:buClr>
              <a:buFont typeface="Wingdings" pitchFamily="2" charset="2"/>
              <a:buChar char="v"/>
            </a:pPr>
            <a:r>
              <a:rPr lang="zh-CN" altLang="en-US" sz="2600"/>
              <a:t>人工神经网络与人工智能、模糊逻辑对解决网络路由选择、数据流调度排队、资源管理、业务流量预测与控制以及网络优化和网络管理等方面可以发挥独特的作用；</a:t>
            </a:r>
            <a:endParaRPr lang="zh-CN" altLang="en-US" sz="2600"/>
          </a:p>
          <a:p>
            <a:pPr marL="342900" lvl="0" indent="-342900" eaLnBrk="1" hangingPunct="1">
              <a:buClr>
                <a:srgbClr val="0000CC"/>
              </a:buClr>
              <a:buFont typeface="Wingdings" pitchFamily="2" charset="2"/>
              <a:buChar char="v"/>
            </a:pPr>
            <a:r>
              <a:rPr lang="zh-CN" altLang="en-US" sz="2600"/>
              <a:t>以神经网络为代表的计算智能技术与信号处理相结合可以在</a:t>
            </a:r>
            <a:r>
              <a:rPr lang="en-US" altLang="zh-CN" sz="2600"/>
              <a:t>3G</a:t>
            </a:r>
            <a:r>
              <a:rPr lang="zh-CN" altLang="en-US" sz="2600"/>
              <a:t>乃至</a:t>
            </a:r>
            <a:r>
              <a:rPr lang="en-US" altLang="zh-CN" sz="2600"/>
              <a:t>4G</a:t>
            </a:r>
            <a:r>
              <a:rPr lang="zh-CN" altLang="en-US" sz="2600"/>
              <a:t>移动通信系统的多用户检测、信道估计、信道的盲均衡和智能天线等功能的实现方面发挥核心的作用。</a:t>
            </a:r>
            <a:endParaRPr lang="zh-CN" altLang="en-US" sz="2600"/>
          </a:p>
        </p:txBody>
      </p:sp>
      <p:sp>
        <p:nvSpPr>
          <p:cNvPr id="40965" name="TextBox 4096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现代信号处理00概述共43页，您现在浏览的是第21页!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https://d.book118.com/487110044141006033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隶书"/>
        <a:cs typeface="Arial"/>
      </a:majorFont>
      <a:minorFont>
        <a:latin typeface="Arial"/>
        <a:ea typeface="隶书"/>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charset="0"/>
            <a:ea typeface="宋体" pitchFamily="2" charset="-122"/>
          </a:defRPr>
        </a:defPPr>
      </a:lstStyle>
    </a:spDef>
    <a:ln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charset="0"/>
            <a:ea typeface="宋体" pitchFamily="2" charset="-122"/>
          </a:defRPr>
        </a:defPPr>
      </a:lst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1_Edge">
  <a:themeElements>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1_Edge">
      <a:majorFont>
        <a:latin typeface="Garamond"/>
        <a:ea typeface="隶书"/>
        <a:cs typeface="Arial"/>
      </a:majorFont>
      <a:minorFont>
        <a:latin typeface="Arial"/>
        <a:ea typeface="隶书"/>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charset="0"/>
            <a:ea typeface="宋体" pitchFamily="2" charset="-122"/>
          </a:defRPr>
        </a:defPPr>
      </a:lstStyle>
    </a:spDef>
    <a:ln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charset="0"/>
            <a:ea typeface="宋体" pitchFamily="2" charset="-122"/>
          </a:defRPr>
        </a:defPPr>
      </a:lstStyle>
    </a:lnDef>
  </a:objectDefaults>
  <a:extraClrSchemeLst>
    <a:extraClrScheme>
      <a:clrScheme name="1_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1_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1_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1_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1_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1_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Override1.xml><?xml version="1.0" encoding="utf-8"?>
<a:themeOverride xmlns:r="http://schemas.openxmlformats.org/officeDocument/2006/relationships" xmlns:a="http://schemas.openxmlformats.org/drawingml/2006/main">
  <a:clrScheme name="1_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169</Paragraphs>
  <Slides>22</Slides>
  <Notes>4</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22</vt:i4>
      </vt:variant>
    </vt:vector>
  </HeadingPairs>
  <TitlesOfParts>
    <vt:vector baseType="lpstr" size="33">
      <vt:lpstr>Arial</vt:lpstr>
      <vt:lpstr>Calibri</vt:lpstr>
      <vt:lpstr>Garamond</vt:lpstr>
      <vt:lpstr>隶书</vt:lpstr>
      <vt:lpstr>宋体</vt:lpstr>
      <vt:lpstr>Wingdings</vt:lpstr>
      <vt:lpstr>楷体_GB2312</vt:lpstr>
      <vt:lpstr>Times New Roman</vt:lpstr>
      <vt:lpstr>Arial Unicode MS</vt:lpstr>
      <vt:lpstr>Symbol</vt:lpstr>
      <vt:lpstr>Office Theme</vt:lpstr>
      <vt:lpstr>现代信号处理</vt:lpstr>
      <vt:lpstr>教材事项</vt:lpstr>
      <vt:lpstr>课程内容</vt:lpstr>
      <vt:lpstr>考核</vt:lpstr>
      <vt:lpstr>序   言</vt:lpstr>
      <vt:lpstr>信 号 处 理</vt:lpstr>
      <vt:lpstr>信号处理的基础</vt:lpstr>
      <vt:lpstr>信号处理与现代通信</vt:lpstr>
      <vt:lpstr>信号处理发展趋势</vt:lpstr>
      <vt:lpstr>信号处理发展趋势（续）</vt:lpstr>
      <vt:lpstr>信号处理发展趋势（续）</vt:lpstr>
      <vt:lpstr>信号处理发展趋势（续）</vt:lpstr>
      <vt:lpstr>           通信信号处理                     —主要研究领域</vt:lpstr>
      <vt:lpstr>            通信信号处理                        — 阵列信号处理</vt:lpstr>
      <vt:lpstr>      通信信号处理                — 降秩MMSE滤波</vt:lpstr>
      <vt:lpstr>          通信信号处理                    — 空时编码  </vt:lpstr>
      <vt:lpstr>       通信信号处理                       — Turbo处理</vt:lpstr>
      <vt:lpstr>         通信信号处理               — 在3G和后3G系统中应用</vt:lpstr>
      <vt:lpstr>          通信信号处理的新进展                           －网络信号处理</vt:lpstr>
      <vt:lpstr>        通信信号处理的新进展                          －网络信号处理（续）</vt:lpstr>
      <vt:lpstr>神经网络在通信中应用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2024-09-07T08:16:48.671</cp:lastPrinted>
  <dcterms:created xsi:type="dcterms:W3CDTF">2024-09-07T00:16:48Z</dcterms:created>
  <dcterms:modified xsi:type="dcterms:W3CDTF">2024-09-07T00:16:50Z</dcterms:modified>
</cp:coreProperties>
</file>