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4ABA2-62C0-4039-AD03-C5971BC53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B66EE-A6C2-4556-8ACB-38F2C572D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5E12A-D8BD-4FDD-8FBC-0333753B2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9D5F3-5FF4-470E-BB9D-0629273F4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E3A5A6-80D2-4A05-A6B8-B0A8A9800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F47890-2846-4D0B-B988-74473B3F5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25DC1B-B014-472D-AF72-6F520BD56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7ACF8-953C-4769-9860-AF04A8531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C71C8-45FD-42D7-91DE-DC004AC68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11AB1-46A2-4B01-A531-51F4CDBAB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19313-3FB8-4644-963F-5B8B68665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11003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促进小学生跨学科思维的教学方式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跨学科教学内容整合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实践活动设计与实施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评价体系构建与完善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教师专业发展与学生成长支持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培养综合素质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适应未来社会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480" b="648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487" b="648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跨学科思维的重要性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跨学科思维能够帮助学生从不同角度审视问题，提出创新性的解决方案。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跨学科学习能够提升学生的知识整合能力、批判性思维、合作与沟通能力等。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具备跨学科思维的人才更能适应快速变化的社会环境，应对多元化的挑战。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小学生处于形象思维向抽象思维过渡的阶段，对新知识充满好奇，喜欢动手实践。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需要提供具体、生动的学习材料，通过实践活动和案例分析等方式激发学习兴趣。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需要得到教师的关注和鼓励，与同学建立良好的合作关系，形成积极的学习态度。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小学生认知特点与需求分析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教学任务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教学目标与任务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掌握跨学科的基础知识和核心概念，理解不同学科之间的联系。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能够运用跨学科思维解决实际问题，提升自主学习和合作学习能力。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设计跨学科的教学内容和实践活动，提供丰富的学习资源和支持，引导学生主动探索、积极实践。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培养学生对跨学科学习的兴趣和热情，形成开放、包容的学习态度。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跨学科教学内容整合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明确需要整合的学科以及对应的知识点，确保教学内容与课程目标一致。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确定教学目标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分别列出各学科的关键知识点，形成清晰的知识框架。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梳理知识点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探究不同学科知识点之间的联系，为跨学科整合提供基础。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分析知识点关系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梳理各学科知识点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588" b="175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918" b="179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寻找跨学科联系与融合点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挖掘学科交叉点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寻找不同学科之间的交叉点，如数学与物理中的数值计算、语文与历史中的文化背景等。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强化跨学科联系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通过案例分析、实践活动等方式，展示不同学科之间的联系，帮助学生理解跨学科知识。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促进知识融合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鼓励学生运用多学科知识解决问题，促进知识的融合与迁移。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选择与学生生活密切相关、具有探究价值的主题，如环保、交通、科技等。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围绕主题设计综合性任务，要求学生运用多学科知识进行分析、探究和解决。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设计任务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为学生提供必要的资源、指导和协作机会，确保任务的顺利完成。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设计综合性主题任务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让学生扮演不同的角色，模拟真实场景中的行为和决策过程，培养学生的社会责任感和解决问题的能力。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通过创设生动、形象的教学情境，让学生在模拟的环境中感受、体验和探索知识，激发学习兴趣。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引入典型案例，引导学生分析、讨论和总结，提高学生分析和解决问题的能力。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917" r="19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情境模拟教学法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教师提出具有挑战性和探究性的问题，引发学生的思考和探索欲望。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问题提出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引导学生分析问题本质，提出假设和解决方案，培养学生的逻辑思维和创新能力。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鼓励学生通过实践、调查和实验等方式解决问题，培养学生的实践能力和跨学科思维。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问题导向式学习法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https://d.book118.com/487111003135006033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2024-09-07T07:07:18.856</cp:lastPrinted>
  <dcterms:created xsi:type="dcterms:W3CDTF">2024-09-06T23:07:18Z</dcterms:created>
  <dcterms:modified xsi:type="dcterms:W3CDTF">2024-09-06T23:07:20Z</dcterms:modified>
</cp:coreProperties>
</file>