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7F710-1AB8-41E8-BB9B-A840EAFD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CBC33-4AD8-479E-8522-FB67702E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DADD-524F-48B4-BF8A-8028B521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6BF6F-3735-4ACF-89AE-63661E9F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E0A2A-12DA-4DCF-A62D-CA7DB550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2BF5BF-0C01-4F72-83A9-1DE6BABE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6BA25-1ECC-44C7-9764-9473A2D0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7DEF3-D3ED-4141-A753-2DC45878E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EA250-B010-4B2F-8FC9-77A36402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9B21-C234-4E3C-B3AE-B95AE961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B0057-6DA8-4712-8C9F-54251DC3E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212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护理持续质量改进课件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护理持续质量改进的实践案例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15" r="181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护理持续质量改进是一种系统性的方法，旨在不断监测、评估和改进护理服务的质量，以满足患者的需求和提高患者的满意度。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护理持续质量改进的概念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通过持续的质量改进，可以不断提高护理服务的质量和效率，降低医疗事故和纠纷的风险，提高患者的满意度和信任度。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护理持续质量改进的意义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通过本次课件的学习，使参与者了解护理持续质量改进的基本理念、方法和实践案例，掌握质量改进的工具和技术，提高护理服务质量。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培养参与者在护理工作中运用持续质量改进的理念和方法，发现问题、分析问题和解决问题，促进护理服务质量的持续改进和提升。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患者对护理质量的满意度是衡量医院服务质量的重要标准。通过持续的质量改进，可以提升患者的就医体验，增强患者对医护人员的信任感，从而提高患者满意度。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持续的质量改进有助于及时发现和解决患者就医过程中遇到的问题，减少患者的投诉和纠纷，进一步提升患者满意度。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护理质量的持续改进有助于提高医疗服务的整体水平。通过不断优化护理流程、提高护理技能和知识，医护人员能够提供更加专业、高效的医疗服务。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持续的质量改进能够及时发现并纠正医疗服务中的不足和错误，降低医疗差错和事故的发生率，从而提升医疗质量。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医疗事故是医疗服务中不可避免的风险，而护理质量的持续改进有助于减少医疗事故的发生。通过严格遵守操作规程、加强护理安全管理和培训，可以降低因人为因素导致的医疗事故。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持续的质量改进能够提高医护人员的风险意识和应对能力，及时发现和解决潜在的医疗安全隐患，从而减少医疗事故的发生。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持续质量改进的方法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63" r="291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718" r="257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收集护理工作的相关数据，包括患者满意度、护理效果、不良事件发生率等，进行整理和分析。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根据数据分析结果，识别存在的问题和改进空间，制定针对性的改进措施，提高护理质量。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定期对护理工作进行评估，包括护理效果、患者满意度、护士技能水平等，确保工作质量。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建立有效的反馈机制，将评估结果及时反馈给相关人员，促进持续改进。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https://d.book118.com/487112126152006031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2024-09-04T08:15:25.086</cp:lastPrinted>
  <dcterms:created xsi:type="dcterms:W3CDTF">2024-09-04T00:15:25Z</dcterms:created>
  <dcterms:modified xsi:type="dcterms:W3CDTF">2024-09-04T00:15:27Z</dcterms:modified>
</cp:coreProperties>
</file>