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7C985-7D4E-4371-B184-81EA9257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C1461-D78B-421B-B9AF-3743617E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05016-F44D-456B-852B-D4030206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51648-CFDB-4A46-8979-911DDC58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83D15-3780-4814-8829-8C62B77C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B643B-86CE-4618-8FB3-498C8415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8E7D8-04A3-48A5-BDC0-6AEC2B655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FBA76-C6D0-4D4B-8A14-95E8C0B5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30930-EDD4-4968-8D73-7EDC9B706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2A1DB-A0B4-4F07-9615-CC4DB7124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E315-65F1-4C3F-AB37-33F28C6A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302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化学品管理的贮存与运输安全控制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贮存安全控制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运输安全控制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人员培训与资质要求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根据化学品的物理、化学性质，毒害性，危险性等因素，将化学品分为爆炸品、压缩气体和液化气体、易燃液体、易燃固体、自燃物品和遇湿易燃物品、氧化剂和有机过氧化物、有毒品和腐蚀品等。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37" r="26837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化学品的不当管理可能导致严重的健康问题和环境污染，因此加强化学品管理对于保障人类健康和环境安全至关重要。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有效的化学品管理可以帮助企业降低事故风险，提高生产效率，减少资源浪费，从而促进企业的可持续发展。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各国都制定了相应的化学品管理法规，如中国的《危险化学品安全管理条例》等，要求企业严格遵守。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国内外法规要求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国际组织也制定了一系列化学品管理标准和规范，如联合国《关于危险货物运输的建议书》等，为各国化学品管理提供了参考和依据。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国际标准与规范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企业应根据自身情况建立完善的化学品管理制度，包括化学品的采购、贮存、使用、运输和废弃等各个环节的管理规定。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贮存安全控制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远离居民区、水源地、交通要道等敏感区域，地势较高且不易积水。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符合相关安全标准，如防火、防爆、防雷、防静电等，同时考虑通风、照明、温控等因素。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贮存设施分类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根据化学品性质分类贮存，如易燃易爆品、有毒有害品、腐蚀品等。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贮存设施选址与设计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检查化学品标签、安全数据表等是否齐全，准备相应的验收工具和设备。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核对化学品名称、数量、规格等信息，检查包装是否完好、有无泄漏等情况。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详细记录验收过程和结果，包括验收人员、时间、地点、化学品信息、验收情况等。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化学品入库验收流程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建立化学品库存台账，记录化学品的名称、数量、入库时间、出库时间等信息。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50" b="1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定期对库存化学品进行检查，包括包装、标签、安全状况等，发现问题及时处理。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根据化学品性质和库存量，合理控制库存时间和库存量，避免长期存放和过量存放。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库存管理及定期检查制度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应急处理措施与预案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制定针对性的应急处理措施，如泄漏处理、火灾扑救等，确保在紧急情况下能够迅速响应。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建立完善的应急预案体系，包括应急组织、应急流程、应急资源和救援力量等，提高应对突发事件的能力。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定期开展应急演练，提高员工应急意识和技能，确保在紧急情况下能够迅速有效地应对。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运输安全控制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根据化学品的性质、数量和运输距离，选择合适的运输方式，如道路运输、铁路运输、水路运输或航空运输。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对所选运输方式进行风险评估，识别潜在的安全隐患和事故风险，并制定相应的风险控制措施。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https://d.book118.com/487113023064006044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2024-09-18T21:11:08.987</cp:lastPrinted>
  <dcterms:created xsi:type="dcterms:W3CDTF">2024-09-18T13:11:09Z</dcterms:created>
  <dcterms:modified xsi:type="dcterms:W3CDTF">2024-09-18T13:11:11Z</dcterms:modified>
</cp:coreProperties>
</file>