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3E84E4-43BA-4993-8B0B-50BF52CAAD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C59BFC-8031-4624-924D-0B94F2C49C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30D23-D207-4624-9FEC-DD75BCE69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7482E-0C68-47E1-A378-766741F00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E01D2A-C142-49D2-A6FF-64E348A53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78768E-D1E7-4CE3-9A38-8323A5CD91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BF3EEF-B17D-49E4-ACBB-B9D5C07C1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45CC87-AD67-4B87-9CA0-145F7C5A0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F0905-46A9-4D9E-93C0-94ACD455E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438B7-6B82-427D-B3F3-BE083C7104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35F2A4-B2D5-4BBB-9B7A-3322625AB8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711303505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《正态分布及其应用》ppt课件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正态分布在统计学中的应用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正态分布在日常生活中的应用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正态分布在科学研究中的应用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正态分布与其他统计分布的关系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正态分布的概率密度函数呈钟形曲线，对称轴为x=μ。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正态分布是一种概率分布，描述了许多自然现象的概率规律。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它由均值μ和标准差σ两个参数决定，记作N(μ,σ^2)。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正态分布的特性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稳定性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标准差σ越大，曲线越扁平，表示数据分散程度越大；标准差σ越小，曲线越陡峭，表示数据分散程度越小。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集中性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正态分布曲线关于均值μ对称，大多数数据值集中在均值μ附近。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均匀性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在均值μ两侧，随着数据值的远离，曲线逐渐下降，但下降速度逐渐减慢。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正态分布概率密度函数曲线呈钟形，可直观展示数据的分布情况。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正态分布的图形表示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可通过调整均值μ和标准差σ来改变正态分布曲线的位置和形状。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通过将曲线与x轴之间的面积进行积分，可以得到任意区间内的概率值。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正态分布在统计学中的应用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41532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样本均值的正态分布在实际应用中的意义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715929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样本均值分布的正态性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636"/>
            <a:ext cx="7364174" cy="437149"/>
          </a:xfrm>
          <a:prstGeom prst="rect">
            <a:avLst/>
          </a:prstGeom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中心极限定理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样本均值的分布</a:t>
              </a:r>
            </a:p>
          </p:txBody>
        </p:sp>
      </p:grpSp>
      <p:sp>
        <p:nvSpPr>
          <p:cNvPr id="42" name="AutoShape 42"/>
          <p:cNvSpPr/>
          <p:nvPr/>
        </p:nvSpPr>
        <p:spPr>
          <a:xfrm>
            <a:off x="3626579" y="4823472"/>
            <a:ext cx="7364174" cy="120449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为统计推断提供了基础，如置信区间的计算、假设检验等。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3626579" y="1878013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在样本量足够大时，样本均值的分布近似于正态分布。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3626579" y="3370295"/>
            <a:ext cx="7364174" cy="1157678"/>
          </a:xfrm>
          <a:prstGeom prst="rect">
            <a:avLst/>
          </a:prstGeom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无论总体分布是什么，当样本量足够大时，样本均值的分布趋近于正态分布。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方差分布的正态性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在样本量足够大时，样本方差的分布近似于卡方分布。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方差分布的性质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方差分布具有可加性、同质性、齐次性和独立性等性质。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方差分析的应用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通过方差分析可以比较不同组数据的离散程度，进一步进行统计推断。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样本方差的分布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02" r="1660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正态性检验的方法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如残差图、QQ图等可以用来检验正态性假设是否成立。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线性回归模型的正态性假设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因变量Y的误差项服从正态分布，即Y的取值是随机的且服从正态分布。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正态性假设的意义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保证线性回归模型的统计推断具有有效性，如参数估计、模型检验等。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线性回归分析中的正态分布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正态分布在日常生活中的应用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https://d.book118.com/487113035052006040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2024-09-12T16:40:06.490</cp:lastPrinted>
  <dcterms:created xsi:type="dcterms:W3CDTF">2024-09-12T08:40:06Z</dcterms:created>
  <dcterms:modified xsi:type="dcterms:W3CDTF">2024-09-12T08:40:08Z</dcterms:modified>
</cp:coreProperties>
</file>