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F12D7A-A812-4AEF-B311-9F32C6870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2F4A82-2241-4F03-822B-211F6CC26A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E179AA-5DBE-4D02-9921-A0FBFAAB74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18B743-3E26-41F6-8933-BE1BDA156B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4A870A-C958-444F-80C3-DF276A2107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13D63F-F836-407C-B7EA-4A70F7A10D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2AA70C-B3CF-4143-9246-D78157401B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A5FEFC-DB0E-4F14-8BAD-FFD788EC77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B26C57-DC0D-4D99-BC35-3113680AC0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CF156E-5E8C-4EBC-8A85-910F65D250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ECB5E2-D559-41F8-9EF8-EF40FDB155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11306000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《金融资产投资》ppt课件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金融资产投资概述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金融资产投资工具</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金融资产投资策略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金融资产投资风险管理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金融资产投资案例分析</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金融资产投资概述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223" r="3322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金融资产是代表未来收益或资产价值的所有权凭证，其实质是一定量的货币和权利。</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金融资产的定义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按照不同的标准，金融资产可以分为固定收益证券、权益证券、衍生证券等不同类型。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金融资产的分类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金融资产的定义与分类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金融资产投资的目的和意义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金融资产投资的目的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金融资产投资的主要目的是获取收益、实现资产保值增值、满足流动性需求等。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金融资产投资的意义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通过金融资产投资，投资者可以实现财富积累、提高生活水平、为未来提供保障等。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金融市场的不确定性、政策风险、信用风险等都是金融资产投资中需要考虑的风险因素。</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投资者通过承担风险获得相应的收益，不同类型金融资产的收益水平不同，投资者需要根据自身风险承受能力和投资目标选择合适的投资品种。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金融资产投资的风险与收益</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金融资产投资的收益</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金融资产投资的风险</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金融资产投资工具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股票投资是指投资者购买公司股票，通过股票价格的上涨或股息的发放获得收益的投资方式。</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股票投资的特点是高风险高收益，投资者需要承担公司经营风险，但也有机会获得较大的投资回报。</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股票投资的优缺点：优点包括投资门槛低、流动性好、长期收益较高等；缺点包括风险较大、短期波动性大、需要投资者具备一定的投资知识和经验等。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股票投资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债券投资是指投资者购买债券，通过债券的利息收入和到期时的本金返还获得收益的投资方式。</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债券投资的特点是风险较低、收益稳定，但相对股票投资收益也较低。</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债券投资的优缺点：优点包括风险较低、收益稳定、可以获得税收优惠等；缺点包括投资门槛较高、流动性较差、收益率相对较低等。</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债券投资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期货与期权投资是指投资者通过买卖期货或期权合约的方式获得赚取收益的投资方式。</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期货与期权投资的特点是高风险高收益，投资者需要具备一定的投资知识和经验，同时需要承担较大的市场风险。</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9327" b="9327"/>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期货与期权投资的优缺点：优点包括可以获得较高的收益、可以规避价格波动风险等；缺点包括风险较大、需要投资者具备较高的投资知识和经验等。</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期货与期权投资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外汇投资是指投资者通过买卖不同货币之间的汇率获得赚取收益的投资方式。</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外汇投资的特点是风险较大，但也有机会获得较高的收益。</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外汇投资的优缺点：优点包括可以获得较高的收益、可以规避通货膨胀风险等；缺点包括风险较大、需要投资者具备较高的投资知识和经验等。</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4773" r="4773"/>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45" r="11845"/>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836" r="11836"/>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外汇投资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317" r="2931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其他金融投资工具</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这些投资工具的特点和优缺点各不相同，投资者需要根据自身的风险承受能力和投资目标进行选择。</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其他金融投资工具包括房地产投资、黄金投资、艺术品投资等。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金融资产投资策略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https://d.book118.com/487113060005006030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2024-09-01T10:41:18.648</cp:lastPrinted>
  <dcterms:created xsi:type="dcterms:W3CDTF">2024-09-01T02:41:18Z</dcterms:created>
  <dcterms:modified xsi:type="dcterms:W3CDTF">2024-09-01T02:41:20Z</dcterms:modified>
</cp:coreProperties>
</file>