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228AB-F7A7-4D26-83C0-DE5619B8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F4C0D-A5CC-4D32-8C49-751B6229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E1B3-E771-4C4A-8BA8-41613195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F3D94-3AC9-4BCC-8930-BAEBF3EB1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06F98C-4F80-46B3-AE3F-1A0FE474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F51F9-19C1-4906-B051-3B733E7F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7561F-1D52-4E5B-90C0-0F5DC607F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E935C-AD38-4D85-A102-61455298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52809-9EB3-408E-BC46-813356643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354E6-D063-4DC2-ABD6-1AE535AF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E523-F9E5-4A8E-A6F4-291EDD11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3101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生物启发计算体系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生物启发计算简介
 生物神经系统基础
 人工神经网络模型
 生物启发算法概述
 遗传算法与进化计算
 蚁群算法与群体智能
 生物启发计算应用
 未来发展趋势与挑战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生物启发计算简介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生物启发计算体系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生物启发计算简介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生物启发计算的定义和背景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1.生物启发计算是指借鉴生物体系的原理、结构和机制，设计开发计算模型和算法的技术。</a:t>
            </a:r>
          </a:p>
          <a:p>
            <a:r>
              <a:t>2.生物体系具有高度自适应、自组织、并行计算和容错性等优势，可为计算科学提供新的思路和方法。</a:t>
            </a:r>
          </a:p>
          <a:p>
            <a:r>
              <a:t>3.生物启发计算已成为前沿技术领域之一，涉及多个学科，具有广泛的应用前景。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生物启发计算的基本原理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1.生物启发计算主要基于生物神经系统的结构和功能原理，包括神经元、突触和神经网络等基本单元。</a:t>
            </a:r>
          </a:p>
          <a:p>
            <a:r>
              <a:t>2.通过模拟神经系统的信息传输、处理和存储过程，实现类似于生物的智能感知、认知和决策等功能。</a:t>
            </a:r>
          </a:p>
          <a:p>
            <a:r>
              <a:t>3.生物启发计算还需要借鉴生物进化、免疫和代谢等机制，以提高计算性能和适应性。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生物启发计算简介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生物启发计算的研究现状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1.生物启发计算已成为国际研究热点，涉及多个领域，包括机器学习、数据挖掘、模式识别等。</a:t>
            </a:r>
          </a:p>
          <a:p>
            <a:r>
              <a:t>2.目前，研究重点包括设计更高效的神经网络模型、优化算法和提高计算性能等。</a:t>
            </a:r>
          </a:p>
          <a:p>
            <a:r>
              <a:t>3.生物启发计算已应用于多个实际场景，如语音识别、图像处理、自然语言处理等。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生物启发计算的应用前景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1.生物启发计算有望成为未来人工智能的重要支撑技术之一，提高智能系统的性能和适应性。</a:t>
            </a:r>
          </a:p>
          <a:p>
            <a:r>
              <a:t>2.生物启发计算还可应用于医疗、金融、交通等领域，解决复杂的问题和挑战。</a:t>
            </a:r>
          </a:p>
          <a:p>
            <a:r>
              <a:t>3.随着技术的不断发展，生物启发计算有望与传统的计算技术相结合，推动科技进步和社会发展。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生物神经系统基础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生物启发计算体系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生物神经系统基础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神经元与突触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1.神经元是神经系统的基本单元，负责接收、处理和传输信息。</a:t>
            </a:r>
          </a:p>
          <a:p>
            <a:r>
              <a:t>2.突触是神经元间的连接结构，实现信息的传递和交互。</a:t>
            </a:r>
          </a:p>
          <a:p>
            <a:r>
              <a:t>3.神经元和突触的协同工作实现了神经系统的基础功能。</a:t>
            </a:r>
          </a:p>
          <a:p>
            <a:r>
              <a:t>神经元和突触是构成生物神经系统的基础单元。神经元具有接收、处理和传输信息的能力，而突触则是神经元之间的连接结构，负责实现信息的传递和交互。神经元和突触的协同工作，使得生物体能够感知外部环境、产生内部感知，并作出相应的反应。对于人工神经系统而言，理解和模拟神经元和突触的工作机制，是提高其性能和效率的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神经递质与信号传输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1.神经递质是实现神经元间信息传递的化学物质。</a:t>
            </a:r>
          </a:p>
          <a:p>
            <a:r>
              <a:t>2.不同的神经递质对应不同的信息传递方式和效果。</a:t>
            </a:r>
          </a:p>
          <a:p>
            <a:r>
              <a:t>3.神经递质的精确调控对于神经系统的正常运作至关重要。</a:t>
            </a:r>
          </a:p>
          <a:p>
            <a:r>
              <a:t>神经递质是生物神经系统中实现神经元间信息传递的关键化学物质。不同的神经递质具有不同的作用机制和效果，可以触发下游神经元的兴奋或抑制。对于神经系统的正常运作而言，精确调控神经递质的释放、作用和消除过程至关重要。人工神经系统也需要借鉴和理解神经递质的机制，以实现更为精准和高效的信息传输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生物神经系统基础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神经网络与信息处理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1.神经网络是由多个神经元相互连接形成的复杂网络。</a:t>
            </a:r>
          </a:p>
          <a:p>
            <a:r>
              <a:t>2.神经网络能够实现对信息的并行处理和存储。</a:t>
            </a:r>
          </a:p>
          <a:p>
            <a:r>
              <a:t>3.神经网络的结构和功能对于实现复杂的认知和行为功能至关重要。</a:t>
            </a:r>
          </a:p>
          <a:p>
            <a:r>
              <a:t>神经网络是由大量神经元通过突触相互连接形成的复杂网络结构。这种网络结构使得神经系统能够实现对信息的并行处理和存储，进而实现复杂的认知和行为功能。研究神经网络的结构和功能机制，不仅有助于深入理解生物神经系统的运作原理，也为构建更为强大和智能的人工神经网络提供了重要的启示。</a:t>
            </a:r>
          </a:p>
          <a:p>
            <a:r>
              <a:t>以上内容仅供参考，建议查阅生物学书籍或咨询专业人士获取更全面和准确的信息。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人工神经网络模型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生物启发计算体系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人工神经网络模型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人工神经网络模型概述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1.人工神经网络模型是模拟生物神经网络结构和功能的计算模型。</a:t>
            </a:r>
          </a:p>
          <a:p>
            <a:r>
              <a:t>2.人工神经网络由大量的神经元节点和它们之间的连接组成，能够模拟生物的神经传导过程。</a:t>
            </a:r>
          </a:p>
          <a:p>
            <a:r>
              <a:t>3.人工神经网络模型可以应用于多种领域，如机器学习、模式识别、数据挖掘等。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人工神经网络模型的发展历程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1.人工神经网络模型的研究始于上世纪40年代，经历了多次兴衰。</a:t>
            </a:r>
          </a:p>
          <a:p>
            <a:r>
              <a:t>2.随着计算机技术的发展，人工神经网络模型逐渐得到广泛应用。</a:t>
            </a:r>
          </a:p>
          <a:p>
            <a:r>
              <a:t>3.目前，深度学习和神经网络已成为人工智能领域的研究热点。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人工神经网络模型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1.人工神经网络模型包括输入层、隐藏层和输出层，各层之间通过权重连接。</a:t>
            </a:r>
          </a:p>
          <a:p>
            <a:r>
              <a:t>2.人工神经网络模型具有强大的非线性拟合能力，可以用于处理复杂的非线性问题。</a:t>
            </a:r>
          </a:p>
          <a:p>
            <a:r>
              <a:t>3.人工神经网络模型的训练采用反向传播算法，通过调整权重来最小化损失函数。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人工神经网络模型的应用领域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1.人工神经网络模型可以应用于语音识别、图像识别、自然语言处理等领域。</a:t>
            </a:r>
          </a:p>
          <a:p>
            <a:r>
              <a:t>2.在推荐系统、智能控制等领域，人工神经网络模型也发挥着重要作用。</a:t>
            </a:r>
          </a:p>
          <a:p>
            <a:r>
              <a:t>3.人工神经网络模型还可以与其他技术结合，如与深度学习结合，提高模型的性能。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人工神经网络模型的基本结构和特点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人工神经网络模型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人工神经网络模型的挑战和未来发展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1.人工神经网络模型面临着过拟合、解释性不强等挑战。</a:t>
            </a:r>
          </a:p>
          <a:p>
            <a:r>
              <a:t>2.未来，人工神经网络模型将更加注重模型的可解释性和鲁棒性。</a:t>
            </a:r>
          </a:p>
          <a:p>
            <a:r>
              <a:t>3.随着硬件技术的不断发展，人工神经网络模型的规模和性能将得到进一步提升。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生物启发算法概述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生物启发计算体系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生物启发算法概述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生物启发算法概述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1.模仿自然：生物启发算法是模仿自然界中生物体的行为、演化和适应机制来解决复杂问题的计算方法。</a:t>
            </a:r>
          </a:p>
          <a:p>
            <a:r>
              <a:t>2.优化问题：生物启发算法可以用于解决各种优化问题，如组合优化、函数优化等，具有很高的寻优能力和鲁棒性。</a:t>
            </a:r>
          </a:p>
          <a:p>
            <a:r>
              <a:t>3.算法种类：常见的生物启发算法包括遗传算法、蚁群算法、粒子群算法等，每种算法都有其独特的原理和应用场景。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1.原理：遗传算法是模拟自然界中生物的遗传进化过程，通过选择、交叉和变异等操作来搜索最优解。</a:t>
            </a:r>
          </a:p>
          <a:p>
            <a:r>
              <a:t>2.应用：遗传算法广泛应用于各种领域，如调度问题、路径规划、机器学习等。</a:t>
            </a:r>
          </a:p>
          <a:p>
            <a:r>
              <a:t>3.优点：遗传算法具有较强的全局搜索能力和并行性，能够处理复杂的非线性问题。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生物启发算法概述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蚁群算法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1.原理：蚁群算法是模拟蚂蚁觅食过程中的信息素传递机制，通过多个蚂蚁的协同搜索来找到最优路径。</a:t>
            </a:r>
          </a:p>
          <a:p>
            <a:r>
              <a:t>2.应用：蚁群算法常用于解决组合优化问题，如旅行商问题、车辆路径问题等。</a:t>
            </a:r>
          </a:p>
          <a:p>
            <a:r>
              <a:t>3.优点：蚁群算法具有较强的鲁棒性和适应性，能够在复杂环境中找到较好的解决方案。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粒子群算法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1.原理：粒子群算法是模拟鸟群、鱼群等动物群体的行为，通过粒子的速度和位置更新来搜索最优解。</a:t>
            </a:r>
          </a:p>
          <a:p>
            <a:r>
              <a:t>2.应用：粒子群算法常用于解决连续优化问题，如函数优化、参数调整等。</a:t>
            </a:r>
          </a:p>
          <a:p>
            <a:r>
              <a:t>3.优点：粒子群算法具有简单、易实现、高效等优点，能够快速收敛到较好的解决方案。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遗传算法与进化计算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生物启发计算体系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https://d.book118.com/487113101065006030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生物启发计算简介</vt:lpstr>
      <vt:lpstr> 生物启发计算简介</vt:lpstr>
      <vt:lpstr> 生物启发计算简介</vt:lpstr>
      <vt:lpstr> 生物神经系统基础</vt:lpstr>
      <vt:lpstr> 生物神经系统基础</vt:lpstr>
      <vt:lpstr> 生物神经系统基础</vt:lpstr>
      <vt:lpstr> 人工神经网络模型</vt:lpstr>
      <vt:lpstr> 人工神经网络模型</vt:lpstr>
      <vt:lpstr> 人工神经网络模型</vt:lpstr>
      <vt:lpstr> 人工神经网络模型</vt:lpstr>
      <vt:lpstr> 生物启发算法概述</vt:lpstr>
      <vt:lpstr> 生物启发算法概述</vt:lpstr>
      <vt:lpstr> 生物启发算法概述</vt:lpstr>
      <vt:lpstr> 遗传算法与进化计算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2024-09-02T02:31:42.080</cp:lastPrinted>
  <dcterms:created xsi:type="dcterms:W3CDTF">2024-09-01T18:31:42Z</dcterms:created>
  <dcterms:modified xsi:type="dcterms:W3CDTF">2024-09-01T18:31:44Z</dcterms:modified>
</cp:coreProperties>
</file>