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50771-8F9A-4C0D-AE84-6C162A2E3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6D49D-5CBB-4FD8-998E-9F5397D46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D2FB2-7F49-4179-A3FF-90838BA33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F8E3B-ABE4-447F-9E3A-86EA6FFF3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FF8A88-F57A-4E86-A7C0-CBDAEB9E0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DE6828-F56C-4BC2-97DF-CF0BD4A5B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F402ED-BEC6-42B3-A1FC-91154E848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7CC88-6FC9-453D-A88C-C7F9759D6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88E01-AAFB-4A95-9DFA-32595849E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8F459-B37B-468B-8649-1E588082A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A5558-566C-429D-A064-BD33DF748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14000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癌症晚期病人情志护理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癌症晚期病人情志护理概述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癌症晚期病人的心理特点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情志护理的方法与技巧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癌症晚期病人的实际护理案例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癌症晚期病人情志护理概述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情志护理是指针对癌症晚期病人心理、情绪和认知方面的护理，旨在帮助他们应对疾病带来的心理压力和情绪困扰。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癌症晚期病人的情志护理对于提高他们的生活质量、减轻痛苦和促进康复具有重要意义，有助于改善病人的心理状态、提高治疗依从性和促进家庭和社会支持。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38" r="18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情志护理的目标是帮助癌症晚期病人建立积极的心态，提高应对能力，减少焦虑、抑郁等负面情绪，增强自我认知和情感支持。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情志护理应遵循个体化、整体性和科学性的原则，根据病人的具体情况制定个性化的护理计划，注重病人的整体状况和身心需求，采用科学的方法和技术进行护理。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情志护理起源于中国古代的中医理论，强调“心身一体”的理念，随着现代医学的发展，情志护理逐渐成为癌症晚期病人护理的重要组成部分。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近年来，情志护理在理论和实践方面取得了长足的进步，形成了多种有效的护理模式和方法，如认知行为疗法、音乐疗法、心理疏导等，为癌症晚期病人提供了更为全面和专业的护理服务。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癌症晚期病人的心理特点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688" r="126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癌症晚期病人常常面临死亡的威胁，产生强烈的恐惧感和焦虑情绪，担心病情恶化、治疗失败和生命垂危。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病人可能会反复询问病情和治疗方案，对治疗和康复过程产生疑虑和不安，表现出紧张、易怒和失眠等症状。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恐惧与焦虑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癌症晚期病人常常感到情绪低落、沮丧和孤独，缺乏生活的乐趣和动力，对周围的事物失去兴趣。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病人可能会出现自责、无助和绝望等负面情绪，回避社交活动，减少与他人的交流和接触，陷入孤独和自我封闭的状态。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抑郁与孤独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否认与逃避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癌症晚期病人可能会采用否认和逃避的方式来应对心理压力，拒绝接受现实和面对病情。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病人可能试图通过否认病情的严重性来逃避内心的恐惧和痛苦，拒绝谈论病情和治疗方案，甚至可能放弃治疗。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愤怒与敌意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癌症晚期病人可能会因为无法接受现实而表现出愤怒和敌意，将内心的痛苦转嫁给他人。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病人可能会对医护人员、家人和朋友产生不满、抱怨和攻击行为，甚至出现关系紧张和冲突。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癌症晚期病人可能会感到自尊心受损和自卑感，认为自己失去了对生活的掌控和价值。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病人可能会对自己过去的成就和价值产生怀疑，感到自己成为了一个无能的人，失去了尊严和意义。这种心理状态可能导致病人失去生活的动力和信心。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自尊心受损与自卑感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https://d.book118.com/487114000012006036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2024-09-10T20:15:28.324</cp:lastPrinted>
  <dcterms:created xsi:type="dcterms:W3CDTF">2024-09-10T12:15:28Z</dcterms:created>
  <dcterms:modified xsi:type="dcterms:W3CDTF">2024-09-10T12:15:30Z</dcterms:modified>
</cp:coreProperties>
</file>