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4BE66-789F-444B-B3E8-CD26797A9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8DDE4-F80D-4A0A-9A08-BDD613636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65337-406A-4AAF-AA00-1EB5450BE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D2D5B-BBAE-4C3F-8E77-195101FA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CB11C-C783-4488-AE25-9664CA9B3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01A4C3-76EF-49AA-9750-7487655A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F23139-6718-46E9-81D2-D00A5C934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FB8E2-D4EF-462B-B8E5-57BA65383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38A75-4B08-4779-BB47-C75385D04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A6EE7-D1FE-4A2B-AB23-31AB033DC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DA21B-EBA3-4C8F-9A12-C88E2B5CE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14042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创业计划书可行性分析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组织与团队可行性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风险与对策可行性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评估目标市场的总体需求规模，包括潜在客户数量、购买力和需求增长趋势。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市场需求规模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分析目标客户的需求特点，包括产品或服务的具体要求、购买偏好和消费习惯。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关注市场需求的最新变化，预测未来市场需求的发展趋势，以便及时调整产品或服务策略。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需求动态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分析自身具备的差异化竞争优势，如技术创新、品牌形象、渠道优势等，以在竞争中脱颖而出。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了解竞争对手的市场份额、产品特点、营销策略和竞争优势。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市场空白点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寻找市场上的空白点，即未被满足的需求或竞争对手忽视的领域。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明确目标客户群体的特征，包括年龄、性别、收入、职业等方面的信息。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将目标市场细分为若干个子市场，以便更有针对性地满足不同客户群体的需求。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根据目标市场的需求和竞争态势，制定合适的市场定位策略，包括产品定位、品牌定位和营销定位。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详细阐述技术实现的具体方案，包括所需的技术、工具、方法等。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方案描述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技术实现难点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根据项目需求和目标，选择合适的技术栈和工具，确保技术方案的可行性。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分析技术实现过程中可能遇到的难点和挑战，并提出应对措施。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识别可能出现的各种技术风险，如技术实现难度、技术更新速度等。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对识别出的技术风险进行评估，分析其对项目的影响程度和可能性。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制定应对技术风险的策略和措施，降低风险对项目的影响。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技术竞争优势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评估项目所采用技术的竞争优势和劣势，以及未来可能面临的技术变革。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技术发展前景预测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预测项目所采用技术的发展前景，为项目的长期发展提供参考。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行业技术发展趋势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分析所在行业的技术发展趋势和未来发展方向。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组织与团队可行性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4502" r="145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清晰的组织结构图，明确各部门职责和权限，确保组织高效运转。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合理分配各项职能，避免职能重叠或缺失，确保组织协同工作。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职能分配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组织结构与职能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具备相关领域的专业知识和丰富经验，能够为创业计划提供有力支持。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具备胜任岗位所需的能力和技能，能够为组织带来稳定和高效的工作表现。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团队成员能力与经验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关键岗位人员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核心团队成员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https://d.book118.com/487114042115006050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2024-09-23T04:30:00.960</cp:lastPrinted>
  <dcterms:created xsi:type="dcterms:W3CDTF">2024-09-22T20:30:00Z</dcterms:created>
  <dcterms:modified xsi:type="dcterms:W3CDTF">2024-09-22T20:30:02Z</dcterms:modified>
</cp:coreProperties>
</file>