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030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6C024B-46A6-46BE-A5E5-308BC27FC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02DB93-0A09-4A16-BFE6-8CD1E2E04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FB9E0D-1924-4910-AAA6-9A3A1B075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80B197-625C-4E3B-A99C-7F460A375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DFDF50-F6FF-4E7C-96FE-2607179D4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FFE13A-D01A-4286-BEB4-9353D5DE8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678B4F-0DE5-46BB-822B-512EF1ECD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253DF2-A8D7-4641-B168-022EB6F36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B8F09A-5984-4469-B586-20E95B4D8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52740-4B9C-4226-B936-919AE6F03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90A9EE-7B57-4B10-B62D-D935EDA9A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020" r:id="rId2"/>
    <p:sldLayoutId id="2147488021" r:id="rId3"/>
    <p:sldLayoutId id="2147488022" r:id="rId4"/>
    <p:sldLayoutId id="2147488023" r:id="rId5"/>
    <p:sldLayoutId id="2147488024" r:id="rId6"/>
    <p:sldLayoutId id="2147488025" r:id="rId7"/>
    <p:sldLayoutId id="2147488026" r:id="rId8"/>
    <p:sldLayoutId id="2147488027" r:id="rId9"/>
    <p:sldLayoutId id="2147488028" r:id="rId10"/>
    <p:sldLayoutId id="2147488029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151061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安全文化活动开展及影响评价PPT大纲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添加目录项标题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安全文化活动的背景和意义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安全文化活动的影响评价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安全文化活动的开展情况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71884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结论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安全文化活动的改进建议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61709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https://d.book118.com/487115106114006032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汉仪粗圆简</vt:lpstr>
      <vt:lpstr>汉仪正圆-75W</vt:lpstr>
      <vt:lpstr>汉仪正圆-45W</vt:lpstr>
      <vt:lpstr>Office Theme</vt:lpstr>
      <vt:lpstr>安全文化活动开展及影响评价PPT大纲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2024-09-05T11:53:32.519</cp:lastPrinted>
  <dcterms:created xsi:type="dcterms:W3CDTF">2024-09-05T03:53:32Z</dcterms:created>
  <dcterms:modified xsi:type="dcterms:W3CDTF">2024-09-05T03:53:34Z</dcterms:modified>
</cp:coreProperties>
</file>