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5BC7C-5FEC-41F1-B59F-0E71838EF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A139-4CFD-443B-8AA3-C1B7A532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D8F39-95D2-4E86-ADAB-933A2E16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3DEE2-8226-4BA3-A1A7-12884D54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12757B-B385-4390-9817-FDE17C7D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2D4E1-603E-40BB-A4D0-EBD4F418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53D6C-BE9C-46EA-90AF-555BCEE36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ED3B9-A809-4068-A42E-E338D1E5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28C23-4BCD-4FEE-99E8-438FC4A5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3CCDD-2797-48F4-83FE-A01F91868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CC2CA-D1FF-43B6-AD13-2BB5C24DB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6062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青光眼护理查房PPT记录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青光眼患者的日常护理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青光眼患者的眼部护理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青光眼患者的健康教育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青光眼是一种常见的眼病，可导致视神经损伤和视野缺损。根据病因和发病机制，青光眼可分为原发性、继发性和先天性三大类。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是由于眼内压异常升高，导致视神经损伤、视野缺损及视力下降的眼病。原发性青光眼是最常见的类型，与年龄、遗传等因素有关；继发性青光眼是由其他眼病或全身疾病引起的；先天性青光眼则是由于胚胎发育异常或遗传因素导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青光眼的病因复杂多样，包括遗传、年龄、生活习惯、眼部疾病等。常见的症状包括眼胀、头痛、视力下降等。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发病与多种因素有关，其中遗传和年龄是最重要的因素。此外，不良的生活习惯、眼部疾病以及某些全身疾病也可能诱发青光眼。青光眼的症状因人而异，但常见的表现包括眼胀、头痛、视力下降等。如出现这些症状，应及时就医检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诊断青光眼需要通过详细的眼科检查，包括视力测试、眼压测量、眼底检查等。治疗方式包括药物治疗、激光治疗和手术治疗等。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青光眼需要进行一系列眼科检查，包括视力测试、眼压测量、眼底检查等。通过这些检查，医生可以了解患者的眼部状况，确诊是否患有青光眼。针对不同类型的青光眼，治疗方法也有所不同。药物治疗是常用的方法，激光治疗和手术治疗在某些情况下也有效。治疗过程中，患者需遵循医生建议，按时服药、定期复查，以获得最佳的治疗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合理饮食对青光眼患者至关重要，需注意营养均衡和控制液体摄入量。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青光眼患者应保持均衡饮食，多摄入富含维生素、矿物质和抗氧化物质的食物，如新鲜蔬菜、水果、全谷类和富含蛋白质的食物。同时，应控制液体摄入量，避免一次性大量饮水，以降低眼压。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良好的生活习惯有助于减缓青光眼病程进展，应保持规律作息、适度运动和眼部卫生。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青光眼患者应保持规律的作息时间，避免熬夜和过度疲劳。适度运动有助于促进血液循环和新陈代谢，提高身体免疫力。此外，保持眼部卫生，避免眼部感染和炎症也是重要的护理措施。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青光眼患者常常面临视力下降和疼痛等困扰，心理护理至关重要，应关注患者情绪变化，提供心理支持和疏导。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容易出现焦虑、抑郁等情绪问题，护理人员和家属应关注患者的情绪变化，及时提供心理支持和疏导。通过与患者沟通、分享成功案例等方式，帮助患者树立信心，积极面对疾病。同时，鼓励患者参与社交活动，保持良好的心态和心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青光眼患者的眼部护理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https://d.book118.com/487116062121006041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2024-09-14T12:00:47.122</cp:lastPrinted>
  <dcterms:created xsi:type="dcterms:W3CDTF">2024-09-14T04:00:47Z</dcterms:created>
  <dcterms:modified xsi:type="dcterms:W3CDTF">2024-09-14T04:00:48Z</dcterms:modified>
</cp:coreProperties>
</file>