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2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2E051-27C0-4AC6-BFF9-BF24F9BD7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8E096-BF9C-449B-928A-96140FEB2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43090-0A54-4C74-9ED9-8D58BC96A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2A8FE-0EFD-4400-AA26-CF5572D5A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94ACA4-3070-4AA8-A07A-C4799D8C9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FB519-2388-4363-B600-20BE0A315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4A822B-9CF2-40D2-93CA-76AFEDB23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1CC3C-5EE0-4286-BE91-14FB4724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289DF-BEAB-4D50-9502-C8CF6F096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842EB-034C-49C4-80DB-01B500724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A6F99-3782-41ED-8B02-60050F8D8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tags" Target="../tags/tag87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23" Type="http://schemas.openxmlformats.org/officeDocument/2006/relationships/tags" Target="../tags/tag108.xml" /><Relationship Id="rId24" Type="http://schemas.openxmlformats.org/officeDocument/2006/relationships/tags" Target="../tags/tag109.xml" /><Relationship Id="rId25" Type="http://schemas.openxmlformats.org/officeDocument/2006/relationships/tags" Target="../tags/tag110.xml" /><Relationship Id="rId26" Type="http://schemas.openxmlformats.org/officeDocument/2006/relationships/tags" Target="../tags/tag111.xml" /><Relationship Id="rId27" Type="http://schemas.openxmlformats.org/officeDocument/2006/relationships/tags" Target="../tags/tag112.xml" /><Relationship Id="rId28" Type="http://schemas.openxmlformats.org/officeDocument/2006/relationships/tags" Target="../tags/tag113.xml" /><Relationship Id="rId29" Type="http://schemas.openxmlformats.org/officeDocument/2006/relationships/tags" Target="../tags/tag114.xml" /><Relationship Id="rId3" Type="http://schemas.openxmlformats.org/officeDocument/2006/relationships/tags" Target="../tags/tag88.xml" /><Relationship Id="rId30" Type="http://schemas.openxmlformats.org/officeDocument/2006/relationships/tags" Target="../tags/tag115.xml" /><Relationship Id="rId31" Type="http://schemas.openxmlformats.org/officeDocument/2006/relationships/tags" Target="../tags/tag116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210462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脊髓损伤患者的残障设备和辅助器具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/>
              <a:t>xxx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6" name="序号"/>
          <p:cNvSpPr txBox="1"/>
          <p:nvPr>
            <p:custDataLst>
              <p:tags r:id="rId4"/>
            </p:custDataLst>
          </p:nvPr>
        </p:nvSpPr>
        <p:spPr>
          <a:xfrm>
            <a:off x="7414074" y="26979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8233927" y="26980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脊髓损伤患者概述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7414074" y="36582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8233927" y="36583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残障设备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7414074" y="46185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8233927" y="46186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辅助器具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选择和使用建议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脊髓损伤患者概述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脊髓损伤的定义和原因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定义：脊髓损伤是指由于外伤、疾病等原因导致脊髓功能受损，从而影响身体运动、感觉等功能的疾病。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治疗：脊髓损伤的治疗主要包括药物治疗、康复训练、辅助器具等。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症状：脊髓损伤的症状包括肢体瘫痪、感觉障碍、大小便失禁等。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原因：脊髓损伤的原因包括交通事故、坠落、运动损伤、疾病等。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脊髓损伤患者的常见症状和需求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96000" y="3203104"/>
            <a:ext cx="2862473" cy="116355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67800" y="3203104"/>
            <a:ext cx="2862473" cy="116355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11401" y="3203104"/>
            <a:ext cx="2862473" cy="116355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9601" y="3203104"/>
            <a:ext cx="2862473" cy="116355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脊髓损伤患者需要辅助器具来改善生活质量，如轮椅、拐杖、助行器等。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脊髓损伤患者的常见症状包括：运动功能障碍、感觉功能障碍、自主神经功能障碍等。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脊髓损伤患者还需要康复训练来恢复部分功能，如物理治疗、作业治疗、言语治疗等。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脊髓损伤患者还需要心理支持和社会支持，以应对生活中的困难和挑战。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残障设备和辅助器具的重要性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帮助脊髓损伤患者恢复生活自理能力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提高脊髓损伤患者的生活质量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减轻家庭和社会的负担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促进脊髓损伤患者的社会参与和融入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残障设备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矫形器和假肢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7781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709737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003216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假肢的类型：上肢假肢、下肢假肢、全身假肢等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6902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58858" y="4258673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52337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矫形器和假肢的使用：需要根据患者的具体情况和需求进行定制和调整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5399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07979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01458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矫形器和假肢的发展：随着科技的进步，矫形器和假肢的性能和舒适度不断提高，为脊髓损伤患者提供了更好的辅助和支持。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3419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96000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89478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矫形器：用于矫正肢体畸形或保持肢体位置的设备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2540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44497" y="1796578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37975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假肢：用于替代缺失肢体的功能性设备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1661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7993618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287096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矫形器的类型：上肢矫形器、下肢矫形器、脊柱矫形器等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轮椅和助行器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轮椅：用于帮助无法行走的患者移动，有多种类型和功能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助行器：用于帮助患者站立、行走和保持平衡，有多种类型和功能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两者的选择：根据患者的具体情况和需求进行选择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使用注意事项：正确使用和维护，确保安全和有效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日常生活辅助设备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轮椅：帮助脊髓损伤患者移动和出行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便盆：辅助如厕，保持卫生清洁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211086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洗澡椅：辅助洗澡，防止摔倒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856176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拐杖：辅助行走，减轻腿部负担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44117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升降机：帮助脊髓损伤患者上下楼梯或台阶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623145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助行器：辅助行走，提高稳定性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沟通交流设备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语音输入设备：帮助用户通过语音输入文字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辅助沟通软件：提供文字、图片、视频等多种形式的沟通方式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智能翻译设备：实现不同语言之间的实时翻译，方便用户与外国人交流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语音输出设备：将文字转化为语音输出，方便用户理解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https://d.book118.com/487121046201006041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6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6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8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MiSans Demibold</vt:lpstr>
      <vt:lpstr>微软雅黑</vt:lpstr>
      <vt:lpstr>宋体</vt:lpstr>
      <vt:lpstr>Office Theme</vt:lpstr>
      <vt:lpstr>脊髓损伤患者的残障设备和辅助器具</vt:lpstr>
      <vt:lpstr>目录</vt:lpstr>
      <vt:lpstr>脊髓损伤患者概述</vt:lpstr>
      <vt:lpstr>脊髓损伤的定义和原因</vt:lpstr>
      <vt:lpstr>脊髓损伤患者的常见症状和需求</vt:lpstr>
      <vt:lpstr>残障设备和辅助器具的重要性</vt:lpstr>
      <vt:lpstr>残障设备</vt:lpstr>
      <vt:lpstr>矫形器和假肢</vt:lpstr>
      <vt:lpstr>轮椅和助行器</vt:lpstr>
      <vt:lpstr>日常生活辅助设备</vt:lpstr>
      <vt:lpstr>沟通交流设备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2024-09-15T00:12:36.354</cp:lastPrinted>
  <dcterms:created xsi:type="dcterms:W3CDTF">2024-09-14T16:12:36Z</dcterms:created>
  <dcterms:modified xsi:type="dcterms:W3CDTF">2024-09-14T16:12:38Z</dcterms:modified>
</cp:coreProperties>
</file>