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7F0BE68-B981-4853-9AA0-9BE1221C5DD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4F681-7398-4ACF-AE0E-FF2B94EEF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CA9AC-E5A1-479A-94D0-5E975A801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36187-26BC-44DD-947C-5A61AA14C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02D60-671B-4A84-905D-4F614DCE4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1E8EF0-BCF5-4001-8BF7-B942C472D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A85CEE-AD90-4AA7-B721-0EDBE6D12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E5C37B-C4AC-4D68-B819-219AD78F2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331D6-74FE-4125-91F4-D9310B966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3ACC0-D06E-4510-B850-5DAD700B3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65496-F4C7-4080-966E-D163AD8AB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721A7-4BE8-4507-AC68-F02806031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AC0BAED-9F12-4369-BD8B-8F6145C3239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8F7A196-054D-44E1-84AD-27893837B2C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2206305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年度人事行政工作总结报告及展望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任意多边形 36"/>
          <p:cNvSpPr/>
          <p:nvPr/>
        </p:nvSpPr>
        <p:spPr>
          <a:xfrm>
            <a:off x="-24480" y="-43560"/>
            <a:ext cx="3954960" cy="2314080"/>
          </a:xfrm>
          <a:custGeom>
            <a:gdLst>
              <a:gd name="textAreaLeft" fmla="*/ 0 w 3954960"/>
              <a:gd name="textAreaRight" fmla="*/ 3955320 w 3954960"/>
              <a:gd name="textAreaTop" fmla="*/ 0 h 2314080"/>
              <a:gd name="textAreaBottom" fmla="*/ 2314440 h 2314080"/>
            </a:gdLst>
            <a:rect l="textAreaLeft" t="textAreaTop" r="textAreaRight" b="textAreaBottom"/>
            <a:pathLst>
              <a:path w="3955151" h="2314573">
                <a:moveTo>
                  <a:pt x="0" y="0"/>
                </a:moveTo>
                <a:lnTo>
                  <a:pt x="3541893" y="0"/>
                </a:lnTo>
                <a:lnTo>
                  <a:pt x="3955151" y="10116"/>
                </a:lnTo>
                <a:lnTo>
                  <a:pt x="0" y="231457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 35"/>
          <p:cNvSpPr/>
          <p:nvPr/>
        </p:nvSpPr>
        <p:spPr>
          <a:xfrm>
            <a:off x="-24480" y="-17280"/>
            <a:ext cx="3981600" cy="3071520"/>
          </a:xfrm>
          <a:custGeom>
            <a:gdLst>
              <a:gd name="textAreaLeft" fmla="*/ 0 w 3981600"/>
              <a:gd name="textAreaRight" fmla="*/ 3981960 w 3981600"/>
              <a:gd name="textAreaTop" fmla="*/ 0 h 3071520"/>
              <a:gd name="textAreaBottom" fmla="*/ 3071880 h 3071520"/>
            </a:gdLst>
            <a:rect l="textAreaLeft" t="textAreaTop" r="textAreaRight" b="textAreaBottom"/>
            <a:pathLst>
              <a:path w="3982022" h="3071803">
                <a:moveTo>
                  <a:pt x="3934942" y="0"/>
                </a:moveTo>
                <a:lnTo>
                  <a:pt x="3982022" y="0"/>
                </a:lnTo>
                <a:lnTo>
                  <a:pt x="0" y="3071803"/>
                </a:lnTo>
                <a:lnTo>
                  <a:pt x="0" y="184852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8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9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6666"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人事行政工作回顾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年度人事行政工作重点项目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年度人事行政工作成果展示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年度人事行政工作展望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人事行政工作风险管理与应对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84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人事行政工作回顾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年度人事行政工作总结报告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是我们人事行政工作的重要一年。在这一年里，我们制定了明确的工作目标，并努力推动各项工作的落实。人事行政工作涉及人才引进、培训、绩效考核等诸多方面，对于企业的发展至关重要。本报告将对我们的工作进行总结和展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7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2024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年度工作目标设定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加强人才引进工作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招聘人才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建立科学的绩效考核机制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持续提升员工综合能力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绩效指标设定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福利政策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薪酬制度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员工福利保障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工作环境建设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团队建设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沟通协作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员工关怀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人事行政工作的主要内容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人才招聘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招聘需求分析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招聘流程规划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面试及录用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3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人事招聘与录用工作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开拓更多招聘渠道，吸引更多优秀人才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招聘渠道拓展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为新员工提供全面的入职培训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员工入职培训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优化面试流程，确保选聘合适人才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面试流程优化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人事培训与发展工作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根据不同岗位制定个性化培训计划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培训计划制定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定期组织员工参加技能培训课程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技能提升培训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根据绩效情况及时进行员工职级调整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绩效反馈及调整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人事管理与福利政策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除了管理人员的日常工作外，我们还设定了一系列福利政策，比如年终奖、带薪假期等，以激励员工积极工作。在未来，我们将进一步完善福利政策，让员工享受更多的福利待遇。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8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2024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年度人事行政工作重点项目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53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人才引进计划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年度，我们将制定更加丰富多样的人才引进政策，设立专项招聘团队，以便更有效地吸引优秀人才加入我们的团队。同时，我们会探索多元化用人模式，使每位员工能够充分发挥自己的才能和潜力。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绩效考核改革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明确考核指标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优化绩效考核指标体系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有效激励员工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强化绩效考核结果运用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确保考核公平性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加强绩效考核监督与评估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职业培训计划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覆盖所有员工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制定全员培训计划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推行内部培训机制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帮助员工成长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加强员工职业发展规划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员工福利提升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关注员工声音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调查员工需求与意见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创造更好工作环境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拓展员工福利项目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提升员工满意度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完善员工福利政策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通过以上工作重点项目的实施，我们相信在</a:t>
            </a: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2024</a:t>
            </a: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度将会取得更好的人事行政工作成果。这些举措将帮助我们吸引优秀人才，激励员工提升绩效，并提供更好的职业发展和福利保障。展望未来，我们将不断优化工作机制，持续提升人事行政服务水平，为公司的可持续发展做出更大贡献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2024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年度人事行政工作成果展示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00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人才引进成效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年度的人才引进工作中，新员工入职率有显著提升，招聘质量稳步提高，同时人才引进成本也得到了有效降低。这些成果的取得为公司未来的发展奠定了坚实的人才基础。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绩效考核改革成果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引入多维度评估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员工绩效评价更加客观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全员参与评定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绩效考核结果更具权威性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激励机制实施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绩效考核激励效果显著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7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培训满意度持续提高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定期调研满意度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根据反馈不断改进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员工培训成效明显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岗位能力全面提升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业绩达成率提高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职业培训效果展示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培训覆盖率大幅提升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新增岗位培训计划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不间断线上学习课程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人才培养成果展示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激励员工持续成长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内部晋升机制完善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员工协作更加默契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团队协作效率提升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专业能力得到认可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员工专业技能提升明显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3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5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</a:t>
            </a: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2024</a:t>
            </a: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度人事行政工作成果的展示，可以看到在人才引进、绩效考核、职业培训等方面取得了显著成效，为公司未来的发展打下了坚实基础。展望未来，我们将继续优化人才管理策略，提升员工发展机会，助力企业持续稳定发展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https://d.book118.com/487122063054006052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2024年度人事行政工作总结报告及展望</vt:lpstr>
      <vt:lpstr>目录</vt:lpstr>
      <vt:lpstr>第一章 人事行政工作回顾</vt:lpstr>
      <vt:lpstr> </vt:lpstr>
      <vt:lpstr>2024年度工作目标设定</vt:lpstr>
      <vt:lpstr>人事行政工作的主要内容</vt:lpstr>
      <vt:lpstr>人事招聘与录用工作</vt:lpstr>
      <vt:lpstr>人事培训与发展工作</vt:lpstr>
      <vt:lpstr>人事管理与福利政策</vt:lpstr>
      <vt:lpstr>第2章 2024年度人事行政工作重点项目</vt:lpstr>
      <vt:lpstr> </vt:lpstr>
      <vt:lpstr>绩效考核改革</vt:lpstr>
      <vt:lpstr>职业培训计划</vt:lpstr>
      <vt:lpstr>员工福利提升</vt:lpstr>
      <vt:lpstr>总结与展望</vt:lpstr>
      <vt:lpstr>第3章 2024年度人事行政工作成果展示</vt:lpstr>
      <vt:lpstr> </vt:lpstr>
      <vt:lpstr>绩效考核改革成果</vt:lpstr>
      <vt:lpstr>职业培训效果展示</vt:lpstr>
      <vt:lpstr>人才培养成果展示</vt:lpstr>
      <vt:lpstr>总结与展望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2024-09-25T18:51:13.239</cp:lastPrinted>
  <dcterms:created xsi:type="dcterms:W3CDTF">2024-09-25T10:51:13Z</dcterms:created>
  <dcterms:modified xsi:type="dcterms:W3CDTF">2024-09-25T10:51:15Z</dcterms:modified>
</cp:coreProperties>
</file>