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0421A-868E-4C5C-A234-599CDBDD1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0814F-0EB0-439D-BE93-05B4E38D8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7FF67-633B-4DC4-81C9-1A0BD5478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60F9F-A861-48CB-B98B-C1A59F37B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0D4CE3-4036-4FF8-9686-B66248A74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7FC83F-C534-47E7-A71D-E426E20B0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D06307-7D7E-4A1B-86A7-CC2D87144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9A07F-3151-4E5B-9CAE-39FFEB837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8AE87C-CC7F-4132-9DE7-F5F836602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8E8C0-81CF-4130-BAC3-4D76B89B6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F2080-65E5-4D8B-9E8E-7EDF2031B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2213202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柳州非遗旅游市场分析报告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柳州非遗旅游市场概述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柳州非遗旅游市场消费者分析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柳州非遗旅游市场竞争分析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柳州非遗旅游市场发展建议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分析柳州非遗旅游市场的现状、特点和发展趋势，为政府和相关企业提供决策参考。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随着文化旅游的兴起，非遗旅游逐渐成为旅游市场的重要组成部分。柳州作为广西的文化名城，拥有丰富的非遗资源，具有发展非遗旅游的巨大潜力。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本报告主要针对柳州的非遗旅游市场进行分析，包括市场现状、消费者需求、产品开发等方面。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由于数据获取的限制，部分内容可能缺乏详尽的数据支撑，需要在后续研究中进一步完善。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柳州非遗旅游市场概述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52" r="39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柳州非遗旅游资源介绍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柳州非遗旅游资源丰富，包括壮族歌圩、瑶族歌堂、苗族坡会、侗族大歌等民族文化活动，以及彩调、壮族三音、瑶族长鼓舞等传统表演艺术。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柳州非遗旅游资源具有独特的地域特色和民族风情，是游客了解当地文化的重要窗口。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83" r="12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柳州非遗旅游市场发展迅速，吸引了大量国内外游客前来观光旅游。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柳州非遗旅游市场存在一些问题，如资源开发不够充分、旅游产品单一、服务质量不高等。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柳州非遗旅游市场现状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柳州非遗旅游市场将朝着多元化、个性化、体验化的方向发展，满足不同游客的需求。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柳州非遗旅游市场将加强与周边地区的合作，实现资源共享和互利共赢。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柳州非遗旅游市场发展趋势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柳州非遗旅游市场消费者分析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柳州非遗旅游市场的消费者主要集中在中老年人群，他们对于传统文化的兴趣和认同感较强。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柳州本地居民以及周边城市的游客是主要的消费者群体，他们对柳州的非遗项目有一定的了解和兴趣。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地域来源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柳州非遗旅游市场的消费者普遍具备一定消费能力，其中高收入群体占据一定比例，他们更愿意为高品质的非遗旅游产品买单。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消费能力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消费者对于非遗旅游的需求已经不仅仅满足于观看表演和游览景点，他们更希望能够深入体验非遗项目的制作过程和技艺。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许多家长希望通过非遗旅游活动，让孩子了解和传承传统文化，提升文化素养。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现代人对于休闲度假的需求越来越高，非遗旅游作为一种富有文化内涵的休闲方式，满足了消费者对于放松身心、陶冶情操的需求。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休闲需求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https://d.book118.com/487122132025006034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2024-09-07T22:50:57.630</cp:lastPrinted>
  <dcterms:created xsi:type="dcterms:W3CDTF">2024-09-07T14:50:57Z</dcterms:created>
  <dcterms:modified xsi:type="dcterms:W3CDTF">2024-09-07T14:50:59Z</dcterms:modified>
</cp:coreProperties>
</file>