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B92CC-486D-452A-B8EF-9C36E67C9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C5E8F-1BD2-428F-AA69-3A9549727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FC550-DD21-48A6-B3E8-C60948436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AF5DF-C546-4991-8341-24FCF73C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A74A20-0B29-42DB-BB5B-522F124B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0D0B8D-8CC8-4E67-99D1-A9F1AE88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409072-0B65-4D84-B8D9-3B32199C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C94B3-0EE8-489F-A342-212210BFD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7DEB8-42C2-4275-BBBD-B2798127B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CC814-4807-4F9B-9B9D-28083BFAD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6E2E6-1D18-449B-96E0-4C5F4756B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22134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三结合教育工作总结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工作开展情况概述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具体工作内容分析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10" r="27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53" r="253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指学校、家庭、社会三方共同参与，形成教育合力的教育模式。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三结合教育定义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当前教育环境下，单一学校教育难以满足学生全面发展需求，需要家庭、社会共同参与。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三结合教育概念及背景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73" b="1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回顾三结合教育工作，总结经验教训，提出改进措施，推动工作发展。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提高教育质量，促进学生全面发展，加强学校、家庭、社会之间的联系与合作。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工作开展情况概述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按照三结合教育要求，全面推进各项工作，确保教育目标实现。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全面推进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583" b="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加强家庭、学校、社会资源整合，形成教育合力，提高教育质量。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积极探索三结合教育新模式，推动教育理念和方法创新。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开展家庭教育指导活动，提高家长育儿理念和技能。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推进学校教育改革，优化课程设置，加强师德师风建设。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学校教育改革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组织学生参加社会实践活动，增强社会责任感和实践能力。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取得成果与亮点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教育成果丰硕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学生在思想品德、学业水平、身心健康等方面取得显著进步。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教育模式创新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形成具有特色的三结合教育模式，为其他地区提供借鉴。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社会反响良好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三结合教育工作得到社会广泛关注和认可，为教育事业发展贡献力量。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具体工作内容分析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德育活动组织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开展主题班会、德育讲座等活动，增强学生的思想道德素质。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德育课程开展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通过德育课程，引导学生树立正确的世界观、人生观和价值观。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师生交往规范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规范师生交往行为，倡导尊师重道、友爱互助的良好风尚。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思想道德教育方面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优化课程设置，加强基础学科和拓展性课程建设。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运用现代化教学手段，激发学生的学习兴趣和创新能力。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建立完善的教学质量监控体系，确保教学质量的稳步提升。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文化知识教育方面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开展志愿服务、研学旅行等社会实践活动，增强学生的社会责任感和实践能力。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社会实践活动组织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加强学校与企业的合作，为学生提供实习实训机会。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校企合作推进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充分利用社会教育资源，丰富实践教学内容和形式。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社会教育资源利用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社会实践教育方面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https://d.book118.com/487122134032006025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2024-08-29T14:49:43.795</cp:lastPrinted>
  <dcterms:created xsi:type="dcterms:W3CDTF">2024-08-29T06:49:43Z</dcterms:created>
  <dcterms:modified xsi:type="dcterms:W3CDTF">2024-08-29T06:49:45Z</dcterms:modified>
</cp:coreProperties>
</file>