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C87C58-6B3F-480A-8FC1-3804A9672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0B05CE-6195-4807-9D64-BBAAD961C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56E9E1-50E5-43DA-B001-27C7F2CCD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C51AD9-6970-4A78-8EB7-01BA00F53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6511DC-FEEF-49EF-BCB3-2CEDD4EE8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1ABCBC-B3D0-44F8-A5FE-3E966B9A3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B10B38-1AFD-4949-8C4E-EC9F562FB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8F09C9-123B-47F7-A719-7AB938F5B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2F691D-0C82-43EB-B1AD-98A8AFAC4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8F61A-F699-4115-9D4A-8EF7AB691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897C4C-D825-43AA-B76A-AFD38F584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2404511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互联网产品经理培训：助你成为产品领域专家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互联网产品经理概述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互联网产品经理概述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互联网产品生命周期管理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用户体验与交互设计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数据驱动的产品优化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互联网产品经理概述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367" r="3836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224" r="302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292" r="342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市场洞察能力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分析用户需求，深入挖掘潜在用户，制定有效的市场推广策略。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了解行业趋势，掌握市场动态，能够准确判断市场机会和风险。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团队协作能力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与团队成员建立良好的沟通机制，确保信息畅通无阻。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协调各方资源，推动项目进度，确保团队高效运转。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447" r="844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能够清晰、准确地表达自己的想法和需求，使团队成员理解并执行。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与其他部门或合作伙伴进行有效沟通，确保合作顺利进行。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不断探索新的产品设计思路和商业模式，提升产品的竞争力和用户体验。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关注行业前沿技术和发展趋势，将创新思维融入产品设计和开发中。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创新能力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互联网产品生命周期管理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https://d.book118.com/487124045110006054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2024-09-28T21:43:56.748</cp:lastPrinted>
  <dcterms:created xsi:type="dcterms:W3CDTF">2024-09-28T13:43:56Z</dcterms:created>
  <dcterms:modified xsi:type="dcterms:W3CDTF">2024-09-28T13:43:58Z</dcterms:modified>
</cp:coreProperties>
</file>