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C231B-AB67-4DC9-A540-850A2ABE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8C32E-653C-4453-9058-5FE77064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0C11A-21E6-4174-B53F-CEA2A36F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ECFE6-F088-461E-84FB-5443D925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25817-840F-4D09-993E-C654EEB2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DFE9B-6BF5-40E2-910E-3874BA41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79340-2973-4D17-95E1-4831E00B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6214A-3272-4096-BE5B-0C0073787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6FC18-D453-470E-AFF3-783E3A3B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FE425-885D-492B-88B4-ADF977A2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733D1-C25F-47A2-8926-62730E14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4053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互联网企业并购风险识别与控制以优酷并购土豆为例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优酷并购土豆案例介绍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互联网企业并购风险识别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互联网企业并购风险控制措施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近年来，随着互联网行业的快速发展，企业并购活动日益频繁，涉及金额巨大，社会影响广泛。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互联网企业并购浪潮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2012年，优酷网与土豆网宣布合并，成为中国互联网历史上最大的视频行业并购案。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优酷与土豆并购案例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并购作为企业发展的重要手段，往往伴随着高风险。对于互联网企业而言，并购风险识别与控制尤为关键，直接影响企业的生存与发展。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并购风险的重要性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通过对优酷并购土豆案例的深入研究，识别出互联网企业并购过程中可能面临的风险因素。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识别互联网企业并购风险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针对识别出的风险因素，探讨有效的风险控制策略，为互联网企业并购提供理论支持和实践指导。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探讨并购风险控制策略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通过提高互联网企业并购风险识别与控制能力，降低并购失败率，推动互联网行业持续、健康、稳定发展。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促进互联网行业健康发展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互联网企业并购定义及类型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互联网企业并购是指两个或多个互联网企业通过股权交易、资产交易等方式，实现合并或控制权的转移，以达到资源共享、扩大市场份额、提高竞争力等目的。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根据并购目的和方式的不同，互联网企业并购可分为横向并购、纵向并购和混合并购三种类型。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实现协同效应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并购双方可以在技术、产品、市场等方面实现优势互补，产生协同效应，提高整体竞争力。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在激烈的市场竞争中，通过并购可以迅速扩大市场份额，提高品牌知名度，增强抵御市场风险的能力。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获取资源和技术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通过并购，互联网企业可以获取被并购方的资源、技术和人才，加强自身实力。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追求规模经济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通过并购，互联网企业可以迅速扩大规模，提高市场份额，降低成本，实现规模经济效益。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互联网企业并购动因分析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随着互联网行业的快速发展，互联网企业并购规模不断扩大，涉及金额也越来越高。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并购规模不断扩大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近年来，跨界并购在互联网行业逐渐增多，涉及领域也越来越广泛，如电商、金融、教育等。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跨界并购增多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随着中国互联网企业的实力不断增强，越来越多的企业开始走出国门，进行海外并购。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国际化趋势明显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为了规范互联网行业秩序，防止恶意并购和资本无序扩张，相关监管政策逐步加强。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监管政策逐步加强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互联网企业并购现状及趋势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优酷并购土豆案例介绍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成立于2006年，是中国最早的在线视频平台之一，提供丰富的视频内容和互动体验。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成立于2005年，也是中国知名的在线视频平台，以用户生成内容（UGC）和短视频为特色。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并购双方基本情况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2012年3月12日，优酷和土豆宣布以100%换股的方式合并，土豆所有已发行和流通中的A类普通股和B类普通股将退市，其美国存托凭证将退市并兑换成17173股优酷A类普通股。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2012年8月20日，优酷土豆合并方案获双方股东大会高票批准通过，优酷土豆集团公司正式诞生。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并购过程及结果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优酷和土豆是当时中国在线视频市场的两大巨头，合并后可以进一步巩固市场地位，提高市场份额。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随着在线视频市场的竞争日益激烈，优酷和土豆需要通过合并来应对来自其他竞争对手的压力。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实现规模效应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合并后的优酷土豆集团公司可以发挥规模效应，降低运营成本，提高盈利能力。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优酷和土豆在内容、技术、用户等方面各有优势，合并后可以实现资源共享和优势互补，提高整体竞争力。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案例分析：优酷并购土豆的动机与战略意图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互联网企业并购风险识别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https://d.book118.com/487124053030006040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2024-09-12T11:08:13.858</cp:lastPrinted>
  <dcterms:created xsi:type="dcterms:W3CDTF">2024-09-12T03:08:13Z</dcterms:created>
  <dcterms:modified xsi:type="dcterms:W3CDTF">2024-09-12T03:08:16Z</dcterms:modified>
</cp:coreProperties>
</file>