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641908-AEC6-43BD-8FB9-5111418BC6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B81545-AC09-406C-9373-B36C85633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E5BE51-D756-4EBB-B540-D2DA534B7F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961977-A899-43D2-B47E-AFB108A247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B6D4CA-8496-419E-9B2D-140791A3C0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EFA35E-AE94-4CDE-8171-3A46A5A6D6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8A9E3D-E575-4F08-82DD-572B1741A6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AEB1C6-CB10-44D3-8173-2ECB3D112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DC2CF6-C21E-4D72-9608-3CC943F358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EF189B-1419-4C76-85FF-1166107262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C89DA-5F78-45D9-99FF-E1E23AA1EC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24116136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如何预防精神病暴力行为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精神病暴力行为的定义和现状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预防精神病暴力行为的重要性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预防精神病暴力行为的措施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成功案例分享</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结论和建议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精神病暴力行为的定义和现状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精神病暴力行为是指患有精神疾病的人在精神错乱状态下实施的暴力行为。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精神病暴力行为通常是无目的的、无针对性的，行为人常常意识不到自己行为的危害性，且行为难以控制。</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定义和特征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精神病暴力行为在许多国家和地区都存在，且近年来呈现上升趋势。这种行为不仅对受害者造成伤害，还给社会带来巨大的经济和心理负担。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精神病暴力行为对受害者及其家庭造成身体和精神上的创伤，影响社会的安全和稳定，增加社会治理难度和成本。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精神病暴力行为的现状和影响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预防精神病暴力行为的重要性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预防精神病暴力行为可以有效避免受害者受到身体和精神上的伤害。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避免伤害</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减少家庭成员遭受暴力行为的风险，有助于维护家庭和谐与稳定。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维护家庭和谐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对个人和家庭的影响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降低社会成本</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减少精神病暴力行为有助于降低社会的医疗、司法和福利成本。</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促进社会和谐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减少精神病暴力行为有助于营造一个更加和谐、安全的社会环境。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预防精神病暴力行为的措施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公众教育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通过媒体、宣传活动和社区讲座等形式，普及精神病知识和预防方法，提高公众对精神病的认识和重视程度。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消除偏见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倡导平等、包容和无歧视的社会氛围，消除对精神病患者的歧视和偏见，减少社会压力和排斥。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提高公众意识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https://d.book118.com/487124116136006054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2024-09-29T02:33:15.891</cp:lastPrinted>
  <dcterms:created xsi:type="dcterms:W3CDTF">2024-09-28T18:33:15Z</dcterms:created>
  <dcterms:modified xsi:type="dcterms:W3CDTF">2024-09-28T18:33:17Z</dcterms:modified>
</cp:coreProperties>
</file>