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D9F3F-F7B0-495C-AB96-77A968114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7275F-1898-411C-A166-D25C00D97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48476-A0EF-43D6-865F-2733AA1DA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B02962-0454-43E3-B90E-55CC34BB4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AE5B7A-976D-4A0A-9744-27A9804F7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974662-8818-4FCD-B0D5-E94BAEDD8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10418A-66DA-48E7-A2E3-4A082B843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F12DA9-AF44-4CBD-8791-39663001E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706E9-1EA6-415D-89E6-B2FC0C7B3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5466A-4CCE-4199-BE7A-59C577621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7BAE3-6DBB-4E7C-AA90-D8AB5EA8F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25064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合规管理与企业社会责任报告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企业社会责任概述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合规管理与企业社会责任的关系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合规管理与企业社会责任的实践案例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合规管理与企业社会责任的未来展望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阐述公司的合规管理体系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本报告旨在阐述公司如何建立和维护一套有效的合规管理体系，以确保公司业务活动符合相关法律法规、行业标准和道德规范的要求。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展示公司的企业社会责任表现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通过报告，展示公司在经济、环境和社会方面的表现，以及与利益相关方的沟通和合作情况，提升公司的透明度和公信力。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促进公司的可持续发展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合规管理和企业社会责任是公司可持续发展的重要组成部分，本报告有助于公司识别和管理风险，加强内部管理，推动公司的长期稳定发展。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本报告涵盖公司过去一年的合规管理和企业社会责任实践情况。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516" r="2851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报告涉及公司所有业务领域和职能部门，包括生产、销售、研发、采购、人力资源等。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本报告适用于公司全球范围内的所有分支机构和子公司。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地域范围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合规管理概述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合规管理是指企业通过制定和执行合规政策、流程和控制措施，以确保其业务活动符合法律法规、行业标准和道德规范的要求，从而防范和管理合规风险的过程。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随着全球化和监管环境的日益复杂，企业面临的合规风险不断增加。合规管理不仅有助于企业遵守法律法规，避免罚款和声誉损失，还有助于提高企业的治理水平和可持续发展能力。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50" r="25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应遵循全面性、有效性、独立性和透明性等原则。全面性要求合规管理覆盖企业的所有业务活动和流程；有效性要求合规管理措施能够实际防范和管理合规风险；独立性要求合规管理部门具有独立的地位和权威；透明性要求企业公开披露其合规管理情况和结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框架通常包括合规政策、合规组织、合规流程、合规文化和合规监督等要素。其中，合规政策是企业制定和执行合规管理的基础；合规组织负责实施和监督合规管理；合规流程包括风险识别、评估、控制和报告等环节；合规文化要求企业树立全员合规意识，营造积极的合规氛围；合规监督则是对企业合规管理情况进行定期检查和评估的过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框架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合规管理的原则和框架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制定合规政策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企业应明确其合规目标和原则，制定书面的合规政策，并确保员工充分了解和遵守。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建立合规组织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企业应设立专门的合规管理部门或指定专人负责合规管理工作，并赋予其足够的资源和权威。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识别和评估合规风险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企业应全面识别和评估其业务活动中可能存在的合规风险，包括法律法规、行业标准和道德规范等方面的风险。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合规管理的实施步骤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792" r="15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企业应针对识别出的合规风险，制定并执行相应的控制措施，如完善内部管理制度、加强员工培训、建立举报机制等。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制定和执行控制措施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企业应定期对合规管理情况进行监督和检查，发现问题及时整改，并向高层管理人员和董事会报告合规管理情况和结果。同时，企业还应积极与监管机构沟通合作，及时披露相关信息和接受监管指导。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监督和报告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合规管理的实施步骤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企业社会责任概述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871" r="178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企业社会责任（CSR）是指企业在追求经济利益的同时，积极履行对股东、员工、消费者、社区及环境等各方面的责任和义务。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包括经济责任、法律责任、道德责任和慈善责任等多个层面，强调企业在经营过程中应注重社会、环境及利益相关者的利益。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企业社会责任的定义和内涵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企业社会责任的重要性和意义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随着全球化和经济一体化的深入发展，企业社会责任已成为企业核心竞争力的重要组成部分，对于提升企业形象、增强品牌价值和实现可持续发展具有重要意义。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通过积极履行企业社会责任，企业可以赢得社会各界的信任和支持，降低经营风险，提高员工士气，促进企业的长期稳定发展。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https://d.book118.com/487125064066006033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2024-09-06T22:11:35.158</cp:lastPrinted>
  <dcterms:created xsi:type="dcterms:W3CDTF">2024-09-06T14:11:35Z</dcterms:created>
  <dcterms:modified xsi:type="dcterms:W3CDTF">2024-09-06T14:11:37Z</dcterms:modified>
</cp:coreProperties>
</file>