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889FB28-DDC8-4EFB-A9F0-488B1188CD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A648E5-5765-4B34-988A-17302D538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DB1089-595B-41CE-8FD0-E9EE598EEB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9734C8-765F-41BD-8118-796EC8E4EE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7436A4-9963-4B2A-9EA8-B9CFED70F28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AF8A3E-8F70-4BAC-9CCB-08155548ECB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5AB8618-83F3-42D8-A45C-4D82E76606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F56093-D467-405D-B3DC-D78436CF1B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42A970-01DD-481A-A073-4CF03DDAE2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1E5A6B-0AC5-4B63-BE0B-3D232E20B8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9143FC-F4AA-4839-9E24-B5190D5A10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713014204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医疗机构资金管理中的信息安全与数据保护</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医疗机构资金管理现状及挑战</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信息安全策略与实践</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数据保护法规与合规性</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内部管理与培训</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外部合作与监管</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随着医疗行业的快速发展，医疗机构资金管理面临越来越多的挑战，如资金流转的复杂性、信息安全的威胁等。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医疗机构资金管理现状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在数字化时代，信息安全与数据保护对于医疗机构资金管理至关重要，它涉及到患者隐私、财务数据、业务流程等多个方面，一旦泄露或遭到攻击，将对医疗机构造成严重的损失和影响。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信息安全与数据保护的重要性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信息安全与数据保护在医疗机构资金管理中的重要性</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保障患者隐私权：医疗机构在资金管理过程中涉及到大量患者的个人信息和隐私数据，如姓名、身份证号、联系方式、病情等。加强信息安全与数据保护，能够确保这些信息不被泄露或滥用，保障患者的隐私权。</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维护财务数据安全：医疗机构资金管理涉及到大量的财务数据，如收入、支出、预算、成本等。这些信息对于医疗机构的运营和发展至关重要。通过加强信息安全与数据保护，能够防止财务数据被篡改、窃取或破坏，确保财务数据的完整性和准确性。</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保障业务流程顺畅：医疗机构资金管理涉及到多个业务流程，如挂号、收费、报销、采购等。这些流程的正常运转对于医疗机构的运营和服务质量至关重要。加强信息安全与数据保护，能够确保业务流程的顺畅进行，防止因信息泄露或系统瘫痪等原因导致的业务中断或延误。</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提升医疗机构声誉：在数字化时代，信息安全与数据保护已经成为衡量一个机构综合实力和信誉的重要指标之一。对于医疗机构而言，加强信息安全与数据保护不仅能够提升患者信任度和满意度，还能够增强机构自身的品牌形象和声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医疗机构资金管理现状及挑战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医疗机构涉及大量资金流入流出，包括患者缴费、医保报销、药品采购、设备购置等，资金流转环节多且复杂。</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资金流转复杂</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随着医疗信息化的发展，医疗机构普遍采用信息系统进行资金管理，提高了工作效率和准确性。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信息化程度提高</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医疗机构资金管理受到卫生、财政等部门的严格监管，要求建立规范的财务管理制度和内部控制体系。</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监管要求严格</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医疗机构资金管理现状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法律法规遵守</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医疗机构在资金管理中需严格遵守相关法律法规，如《医疗机构管理条例》、《个人信息保护法》等，确保合规经营。</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数据泄露风险</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医疗机构资金管理涉及大量敏感信息，如患者个人信息、交易数据等，一旦泄露将对个人隐私和机构声誉造成严重影响。</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网络攻击威胁</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医疗机构信息系统可能成为黑客攻击的目标，网络攻击可能导致系统瘫痪、数据篡改或窃取等严重后果。</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内部管理漏洞</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部分医疗机构在资金管理方面存在内部管理漏洞，如权限设置不合理、操作不规范等，可能引发内部人员违规操作或误操作风险。</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面临的信息安全与数据保护挑战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信息安全策略与实践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严格执行信息安全审计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定期对医疗机构的信息系统进行安全审计，评估系统安全性，及时发现和修复潜在的安全隐患。</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建立完善的信息安全管理制度</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医疗机构应制定详细的信息安全管理制度，明确各部门和人员的职责，确保信息安全工作的有效实施。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强化员工信息安全意识培训</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定期开展信息安全意识培训，提高员工对信息安全重要性的认识，增强防范意识。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制定和执行信息安全政策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加强网络访问控制</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实施严格的网络访问控制策略，限制非法用户对医疗机构网络资源的访问，防止数据泄露。</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定期进行网络安全漏洞扫描</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运用专业的漏洞扫描工具，定期对医疗机构网络系统进行安全漏洞扫描，及时发现并修复漏洞。</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构建安全的网络环境</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采用防火墙、入侵检测系统等网络安全设备，确保医疗机构网络系统的安全稳定运行。</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强化网络安全防护</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采用SSL/TLS等加密技术，确保医疗机构内部及与外部系统间数据传输的安全性。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数据传输加密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数据存储加密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数据使用加密</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对重要数据进行加密存储，防止数据在存储过程中被非法窃取或篡改。</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在数据使用和共享过程中，采用加密技术保护数据隐私，确保数据在授权范围内使用。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数据加密技术应用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04</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数据保护法规与合规性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国内数据保护法规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我国已出台《网络安全法》、《数据安全法》等相关法律法规，对数据的收集、存储、使用、传输等方面进行了明确规定，要求医疗机构加强数据安全管理，保障个人信息安全。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国外数据保护法规</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欧盟的《通用数据保护条例》（GDPR）等法规对数据保护提出了严格要求，违反法规可能面临重罚。医疗机构在处理涉及欧盟公民的数据时，需遵守相关法规。</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国内外数据保护法规概述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https://d.book118.com/487130142041006030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2024-09-01T19:39:18.283</cp:lastPrinted>
  <dcterms:created xsi:type="dcterms:W3CDTF">2024-09-01T11:39:18Z</dcterms:created>
  <dcterms:modified xsi:type="dcterms:W3CDTF">2024-09-01T11:39:20Z</dcterms:modified>
</cp:coreProperties>
</file>