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9693F-2BC6-41E3-BFDC-2348A6344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CB47C-42BC-426A-9E33-887011C72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CB555-3112-46F7-8FD0-8846501D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6FB4D-4F77-4ADD-B275-5187890D2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45A9A-FE56-4F5D-9DCE-E6D8ECFF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D70C2A-D13A-44A2-8FE4-5F141F9C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EC6A1-88A6-4B8F-AD0E-D9B54ADD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8DBE0-9524-4DC9-8602-EAC2200B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9E5D7-1BE9-4DD9-9A7F-351601EEC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4CEB4-972E-45E7-9729-3B48EEC1B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B416C-D73B-488E-95C6-395B2F17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0155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颈椎结构与功能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颈椎保健操原理及作用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颈椎保健操动作详解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颈椎保健操实施注意事项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颈椎保健操效果评估与改进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颈椎日常保健建议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颈椎结构与功能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颈椎由7块椎骨组成，是脊柱中体积最小、灵活性最大的一段。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颈椎之间由椎间盘连接，形成向前凸的生理弯曲。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颈椎的椎孔较大，呈三角形，横突有孔，称为横突孔，内有椎动脉通过。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颈椎的生理结构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颈椎通过椎间盘和周围的韧带、肌肉等组织，共同支撑头部的重量。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支撑头部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保护脊髓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颈椎管内有脊髓通过，脊髓是神经系统的重要组成部分，颈椎对脊髓起到保护作用。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颈椎与周围的肌肉、韧带等组织共同维持头部的姿势平衡。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颈椎病变可引起头痛、头晕、恶心、呕吐等症状，严重影响生活质量。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颈椎病变可导致颈肩部疼痛、上肢麻木、无力等症状，影响工作和生活。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颈椎病变还可引起心律失常、高血压等心血管疾病，以及视力障碍、听力下降等五官科疾病。因此，保护颈椎健康对于维护全身健康具有重要意义。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64" r="66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83" r="1188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9928" r="992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颈椎与全身健康关系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颈椎保健操原理及作用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43" b="116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颈椎保健操的动作设计通常基于中医经络理论，通过刺激和按摩颈部特定的穴位和经络，达到疏通经络、调和气血的目的。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颈椎保健操的动作设计充分考虑了颈椎的生理结构特点，通过科学合理的运动方式，改善颈椎的生理曲度和肌肉力量，从而缓解颈椎疲劳和疼痛。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颈椎保健操的原理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符合生理结构特点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基于中医经络理论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颈椎保健操有助于放松身心，缓解紧张情绪，改善睡眠质量。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缓解颈椎疲劳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通过颈椎保健操的锻炼，可以促进颈部血液循环，缓解颈部肌肉的紧张和疲劳，减轻颈椎压力。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预防颈椎病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长期坚持颈椎保健操锻炼，可以增强颈部肌肉的力量和弹性，改善颈椎的稳定性，从而预防颈椎病的发生。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颈椎保健操的作用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办公室白领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颈椎保健操的适用人群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长时间伏案工作、使用电脑等导致颈椎疲劳、僵硬的办公室白领人群。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随着年龄的增长，颈椎会出现退行性改变，中老年人适合通过颈椎保健操来预防和缓解颈椎病。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长时间低头看书、写作业等导致颈椎不适的学生族。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如司机、教师等职业人群，以及长期保持不良姿势的人群，也适合进行颈椎保健操锻炼。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颈椎保健操动作详解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颈部前后左右缓慢转动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站立或坐直，放松肩膀，缓慢转动头部，先顺时针方向，再逆时针方向。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耸肩运动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站立或坐直，两肩同时向上耸起，再同时下落。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993" r="119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" r="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坐直或站立，将头缓慢偏向一侧，感受颈部另一侧的伸展，换另一侧重复。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颈部伸展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站立或坐直，将双手合十举过头顶，然后缓慢将双手向一侧倾斜，感受对侧肩部的伸展，换另一侧重复。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肩部伸展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伸展运动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力量练习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颈部肌肉力量练习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坐直，双手放在椅子两侧或大腿上，保持头部直立，然后缓慢低头、抬头、左转头、右转头，每个方向停留几秒钟。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肩部肌肉力量练习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站立或坐直，双手各握一个哑铃或装满水的矿泉水瓶，然后进行肩部上举、侧平举、前平举等动作。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https://d.book118.com/487130155031006044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2024-09-18T10:22:46.925</cp:lastPrinted>
  <dcterms:created xsi:type="dcterms:W3CDTF">2024-09-18T02:22:46Z</dcterms:created>
  <dcterms:modified xsi:type="dcterms:W3CDTF">2024-09-18T02:22:49Z</dcterms:modified>
</cp:coreProperties>
</file>