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C377AB-1C10-465E-A177-73235DF6E1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ED75C-45CB-445D-8005-B402CAA47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4B82E0-B2C2-4A9D-9E6D-08B362AAD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3BFB0B-08DA-4997-8194-5477C121A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97B772-9D35-4D13-B71F-8C83635061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8FD4C5-AC58-4B19-A68C-7322C0AB12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8D4646-CBFC-45DD-8043-E0F084B1A9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AFE224-61C8-4801-8D89-C29F955AAD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EEDAF5-E1C8-4D02-8994-ED39B485E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5696BB-1B08-4579-9224-542966278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8625D-ACD7-46BB-9D8A-629A2C858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3101214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培训员工的人际关系技巧</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人际关系建立与维护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处理人际关系中的冲突与压力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培养团队协作精神与领导力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人际关系概述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19" b="34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人际关系是指个体与个体之间通过交往和相互作用而形成的直接的心理关系，它反映了个人或群体寻求满足其社会需要的心理状态。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良好的人际关系是人类社会存在和发展的基础，是个人身心健康的重要保证，也是事业成功的重要条件。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人际关系重要性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人际关系定义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252" r="292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10" r="30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良好的人际关系有助于个人心理健康和幸福感，提高个人工作效率和创造力，促进个人职业发展。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对个人的影响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良好的人际关系有助于增强团队凝聚力和协作精神，提高组织绩效和创新能力，促进组织文化建设和品牌建设。</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对组织的影响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良好人际关系对个人和组织的影响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人际关系对职场成功的影响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在职场中，良好的人际关系有助于建立良好的职业声誉和形象，获得更多的职业机会和资源，提高职业竞争力和成功率。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如何建立良好人际关系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要建立良好的人际关系，需要注重沟通技巧、倾听能力、同理心、诚信等方面的培养和提高。同时，还需要积极参与社交活动、拓展社交圈子、关注他人需求等。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人际关系与职场成功的关系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人际沟通技巧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积极倾听他人的观点和意见，不打断对方，给予充分的时间和空间表达。</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有效倾听</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设身处地地理解他人的感受和需求，不轻易做出评判或提出建议。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理解他人</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通过点头、微笑、重复对方说的话等方式回应对方，确保自己理解正确。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回应和确认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用简洁明了的语言表达自己的观点和想法，避免使用模糊或含糊不清的措辞。</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清晰表达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125" r="13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保持开放心态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非暴力沟通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尊重他人的不同意见，以开放的心态接受不同的观点和建议。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避免使用攻击性或负面的言辞，以平和、理性的方式进行沟通。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提供具体、明确的反馈，让对方清楚地知道自己的表现和问题所在。</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具体明确</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以积极、正面的态度给予反馈，鼓励对方继续努力和进步。</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积极正面</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针对问题提出建设性的改进建议，帮助对方更好地改进自己的表现。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建设性建议</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https://d.book118.com/487131012142006031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2024-09-04T06:00:20.748</cp:lastPrinted>
  <dcterms:created xsi:type="dcterms:W3CDTF">2024-09-03T22:00:20Z</dcterms:created>
  <dcterms:modified xsi:type="dcterms:W3CDTF">2024-09-03T22:00:22Z</dcterms:modified>
</cp:coreProperties>
</file>