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CBDEFD-91D2-4416-AE0B-2531B68DA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17CAE-78A9-4364-86AD-4405B9DB8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0FF8F6-CB40-487C-A4EC-4C7B2C0F5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203684-7DAA-4214-9395-5E044B599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1A2386-ED39-4B37-A1D5-E3177AB71B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DE0249-E0C4-4720-8E0B-C017AE0603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1D7329-A8B4-4C99-8B6B-8D70B40558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32BBAC-FD78-4948-9E0A-83B691EC3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A8B8B9-E34D-4E66-AF40-9BC25BB64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14EFB-CA05-442A-89F1-0F8AFE51A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B6412-B7B6-4466-918C-3545FC82C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3114104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护士进修对护理教育的贡献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护士进修对护理教育的推动作用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护士进修对护理师资队伍建设的贡献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护士进修对临床护理教学的改进作用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护士进修对护生培养质量的影响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94" r="25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护士进修是护理教育的重要组成部分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随着医疗技术的不断发展和人们对健康需求的提高，护理教育也在不断改革和进步。护士进修作为护理教育的高级阶段，对于提升护士的专业素养和综合能力具有重要意义。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适应医疗卫生事业发展的需要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当前，医疗卫生事业正面临着巨大的挑战和机遇，如人口老龄化、慢性病增多、医疗技术日新月异等。护士进修可以帮助护士更好地适应这些变化，提高医疗卫生服务的质量和效率。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提高护士的专业技能</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通过进修学习，护士可以掌握更加专业的护理技能和知识，如高级护理技术、专科护理、危重症护理等，从而更好地为患者提供优质的护理服务。</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护士进修不仅局限于护理专业知识的学习，还包括医学、心理学、社会学等相关学科的基础知识，有助于护士全面了解患者的需求和医疗团队的协作模式。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进修过程中，护士需要参与科研项目、撰写学术论文等，从而培养科研思维和实践能力，推动护理学科的发展和创新。</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通过进修学习，护士可以不断提升自身的职业道德、沟通能力和团队协作精神等职业素养，更好地履行护士的职责和使命。</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拓宽护士的知识视野</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培养护士的科研能力</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提升护士的职业素养</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护士进修对护理教育的推动作用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096" b="60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提升护理教育水平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引入新的护理知识和技能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进修护士能够将最新的护理理论、技术和实践经验带回学校，丰富教学内容，提高教学质量。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强化实践教学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进修护士的临床经验和实践能力，能够帮助学生更好地理解和掌握护理技能，提高实践教学的效果。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促进学术交流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进修护士可以与学校教师和其他医疗机构的专业人员进行学术交流，分享经验和知识，推动护理教育的进步。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06" r="23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引入以患者为中心的护理理念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进修护士在临床实践中深刻体会到以患者为中心的护理理念的重要性，能够将这种理念带回学校，推动学校教育理念的更新。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强化人文关怀和沟通技巧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进修护士在临床实践中注重人文关怀和沟通技巧的运用，能够将这些经验分享给学生和教师，促进学校对人文关怀和沟通技巧的重视。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推广跨学科合作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进修护士在临床实践中了解到跨学科合作的重要性，能够推动学校与其他医学专业的合作，促进跨学科教育的发展。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推动护理教育理念更新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引入国际先进的护理教育理念和实践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进修护士有机会接触到国际先进的护理教育理念和实践，能够将这些经验和知识带回学校，推动学校与国际接轨。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提高学生的国际视野</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进修护士可以将自己在国外的见闻和经历分享给学生，帮助学生了解国际护理教育的现状和发展趋势，提高学生的国际视野。</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促进国际交流与合作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进修护士可以作为学校与国际护理教育组织之间的桥梁和纽带，促进学校与国际护理教育组织之间的交流与合作，推动学校国际化进程。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促进护理教育国际化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护士进修对护理师资队伍建设的贡献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教育技能提升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进修过程中，护士可以学习到先进的教学方法和教育技能，如课程设计、教学方法、评估策略等，从而更好地担任教学工作。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专业知识更新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通过进修学习，护士可以接触到最新的医学知识和技术，不断更新自己的专业储备，提升教学水平。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临床实践能力增强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进修往往包括临床实践环节，这使得护士能够将理论知识与实际操作相结合，提高自己的临床实践能力，为教学工作提供有力支持。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92" r="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875" r="16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提高护理师资素质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进修护士作为高水平的护理人才，通过他们的加入，可以优化护理师资队伍的结构，提升整体队伍素质。</a:t>
            </a:r>
          </a:p>
        </p:txBody>
      </p:sp>
      <p:pic>
        <p:nvPicPr>
          <p:cNvPr id="6" name="Picture 6"/>
          <p:cNvPicPr>
            <a:picLocks noChangeAspect="1"/>
          </p:cNvPicPr>
          <p:nvPr/>
        </p:nvPicPr>
        <p:blipFill>
          <a:blip r:embed="rId2"/>
          <a:srcRect l="17500" r="17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引入优秀人才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进修护士可以与来自不同地区的同行进行交流合作，分享经验和教学资源，从而推动护理教育的协同发展。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促进交流合作</a:t>
            </a:r>
          </a:p>
        </p:txBody>
      </p:sp>
      <p:pic>
        <p:nvPicPr>
          <p:cNvPr id="10" name="Picture 10"/>
          <p:cNvPicPr>
            <a:picLocks noChangeAspect="1"/>
          </p:cNvPicPr>
          <p:nvPr/>
        </p:nvPicPr>
        <p:blipFill>
          <a:blip r:embed="rId3"/>
          <a:srcRect l="16042" r="160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针对进修护士的培训需求和特点，可以进一步完善护理教育的培训体系，提高培训的针对性和实效性。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完善培训体系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加强护理师资队伍建设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学历结构优化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进修护士往往具备较高的学历背景，他们的加入可以提高护理师资队伍的整体学历水平。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知识结构优化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进修护士在不同领域和专业方向上的学习，可以丰富护理师资队伍的知识结构，使其更加全面和多元化。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年龄结构优化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通过吸引不同年龄段的护士参与进修，可以平衡护理师资队伍的年龄结构，形成老中青相结合的合理梯队。</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优化护理师资结构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https://d.book118.com/487131141040006051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2024-09-24T05:23:08.853</cp:lastPrinted>
  <dcterms:created xsi:type="dcterms:W3CDTF">2024-09-23T21:23:08Z</dcterms:created>
  <dcterms:modified xsi:type="dcterms:W3CDTF">2024-09-23T21:23:10Z</dcterms:modified>
</cp:coreProperties>
</file>