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FAC4B-0F2D-4CBD-B348-E2D17053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29843-7736-4319-9ACC-0CC48F73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0F87-27EF-4499-AF1F-2E00D8C0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F6EF6-2E38-4140-A9CF-A597EEB2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425AE-B4A9-4655-903C-E0B5004F2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2BD4E-6E6B-4995-AEB6-886207EC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0C85F-F527-41C1-84EF-1B7D0683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5BB23-A223-4B75-BCE2-C00B9626A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38288-AB64-40DA-A4FB-CB3C35C1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5B7F8-C4CE-4274-8EA0-E6253EA8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44D6F-660D-4AC0-93C0-9011BB4D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205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专业个案护理PPT\n## 1.肿瘤专业个案护理的基本概念与重要性\n### 1.1肿瘤专业个案护理的定义与特点\n### 1.2肿瘤专业个案护理的重要性及影响\n### 1.3肿瘤专业个案护理的实践范畴与要求\n## 2.肿瘤患者的评估与诊断\n### 2.1肿瘤患者的全面评估方法与技巧\n### 2.2肿瘤的诊断方法与流程\n### 2.3肿瘤分期的意义与临床应用\n## 3.肿瘤专业个案护理的实施策略与方法\n### 3.1肿瘤患者的心理护理与支持\n### 3.2肿瘤患者的疼痛管理策略\n### 3.3肿瘤患者的营养支持与康复\n## 4.肿瘤专业个案护理中的沟通与协作\n### 4.1肿瘤专业个案护理中的有效沟通技巧\n### 4.2多学科团队协作在肿瘤个案护理中的作用\n### 4.3护理人员与患者及家属的沟通与协作\n## 5.肿瘤专业个案护理的质量监控与持续改进\n### 5.1肿瘤专业个案护理的质量评价标准与方法\n### 5.2肿瘤专业个案护理中的风险管理\n### 5.3肿瘤专业个案护理的持续改进策略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肿瘤专业个案护理PPT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肿瘤专业个案护理的基本概念与重要性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定义：针对肿瘤患者的个性化护理服务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深入了解患者的病情、需求和心理状况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提供全面的身心护理和支持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特点：以患者为中心，强调个性化和全面性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护理计划根据患者的具体情况制定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综合运用多种护理方法和技巧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关注患者的心理、社会和生理需求</a:t>
                </a:r>
                <a:endParaRPr/>
              </a:p>
            </p:txBody>
          </p:sp>
          <p:pic>
            <p:nvPicPr>
              <p:cNvPr id="15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目的：提高患者的生活质量，减轻病痛，促进康复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改善患者的身心状况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降低并发症和复发率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提高患者的自我照顾能力和生活质量</a:t>
                </a:r>
                <a:endParaRPr/>
              </a:p>
            </p:txBody>
          </p:sp>
          <p:pic>
            <p:nvPicPr>
              <p:cNvPr id="16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肿瘤专业个案护理的定义与特点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重要性：肿瘤患者的护理需求特殊，个案护理至关重要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肿瘤患者的病情复杂，护理需求多样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个案护理有助于提高治疗效果和患者满意度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个案护理有助于降低并发症和复发率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影响：个案护理对患者、家属和医疗团队产生积极影响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减轻家属的照顾负担和心理压力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提高医疗团队的治疗效果和满意度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肿瘤专业个案护理的重要性及影响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患者评估：全面了解患者的病情、需求和心理状况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诊断与治疗：配合医疗团队制定治疗方案，提供护理支持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营养与康复：关注患者的营养需求和康复训练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心理关怀：提供心理支持和心理疏导，帮助患者应对疾病</a:t>
                </a:r>
                <a:endParaRPr/>
              </a:p>
            </p:txBody>
          </p:sp>
          <p:sp>
            <p:nvSpPr>
              <p:cNvPr id="1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实践范畴：包括患者评估、诊断、治疗、康复和关怀等多个方面</a:t>
                </a:r>
                <a:endParaRPr/>
              </a:p>
            </p:txBody>
          </p:sp>
          <p:sp>
            <p:nvSpPr>
              <p:cNvPr id="1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熟悉肿瘤疾病的诊断、治疗和护理知识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具备良好的沟通和人际交往能力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愿意与医疗团队和其他护理人员密切合作，共同提供优质的护理服务</a:t>
                </a:r>
                <a:endParaRPr/>
              </a:p>
            </p:txBody>
          </p:sp>
          <p:sp>
            <p:nvSpPr>
              <p:cNvPr id="1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要求：护理人员具备丰富的专业知识、沟通能力和团队协作精神</a:t>
                </a:r>
                <a:endParaRPr/>
              </a:p>
            </p:txBody>
          </p:sp>
          <p:sp>
            <p:nvSpPr>
              <p:cNvPr id="1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肿瘤专业个案护理的实践范畴与要求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肿瘤患者的评估与诊断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评估方法：采用多种评估工具和方法，全面了解患者情况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问卷调查：了解患者的基本信息、生活习惯和心理状况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生理评估：测量患者的生理指标，如体重、血压、心率等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功能评估：评估患者的日常生活能力和生活质量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心理评估：采用心理量表和访谈，了解患者的心理状况和需求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技巧：注重评估的综合性、动态性和个体化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综合运用多种评估工具和方法，避免单一评估的局限性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定期进行动态评估，了解患者的病情变化和需求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关注患者的个体差异，制定个性化的护理计划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肿瘤患者的全面评估方法与技巧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诊断方法：根据肿瘤类型和部位，采用多种诊断方法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病史和体格检查：了解患者的病史和症状，进行体格检查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影像学检查：如X线、CT、MRI等，了解肿瘤的位置和大小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实验室检查：如血液检查、肿瘤标志物检测等，辅助诊断和病情监测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病理检查：通过活检或手术切除组织，进行病理学检查，确诊肿瘤类型和分期</a:t>
                </a:r>
                <a:endParaRPr/>
              </a:p>
            </p:txBody>
          </p:sp>
        </p:grpSp>
        <p:grpSp>
          <p:nvGrpSpPr>
            <p:cNvPr id="22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流程：遵循规范的诊断流程，确保诊断的准确性和及时性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收集详细的病史和症状信息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进行全面的体格检查和影像学检查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进行必要的实验室检查和病理检查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根据检查结果，进行综合分析，做出诊断和分期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意义：肿瘤分期有助于了解肿瘤的严重程度和治疗方案的选择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分期反映肿瘤的大小、侵犯范围和组织结构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分期有助于判断患者的预后和生活质量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分期有助于制定合理的治疗计划和护理措施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应用：肿瘤分期在临床治疗和护理中具有重要指导作用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指导医生选择合适的治疗方案，如手术、化疗、放疗等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指导护理人员制定个性化的护理计划，关注患者的身心需求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有助于医生和护理人员评估治疗效果和患者康复情况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肿瘤分期的意义与临床应用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肿瘤专业个案护理的实施策略与方法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心理护理：关注患者的心理状况，提供心理支持和疏导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识别患者的心理问题和需求，如焦虑、抑郁、恐惧等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采用心理干预和心理疏导，帮助患者应对疾病和治疗带来的困扰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鼓励患者保持积极的心态，增强信心和自我照顾能力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心理支持：提供全方位的心理支持，帮助患者建立良好的心理状态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与患者建立良好的沟通关系，了解患者的心理需求和期望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提供家庭和社会支持，减轻患者的心理压力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鼓励患者参与社会活动，提高生活质量和心理适应能力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肿瘤患者的心理护理与支持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https://d.book118.com/487132053005006042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肿瘤专业个案护理PPT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2024-09-15T02:28:26.636</cp:lastPrinted>
  <dcterms:created xsi:type="dcterms:W3CDTF">2024-09-14T18:28:26Z</dcterms:created>
  <dcterms:modified xsi:type="dcterms:W3CDTF">2024-09-14T18:28:28Z</dcterms:modified>
</cp:coreProperties>
</file>