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B01173-7BF9-4A12-9A85-40A5F8CA0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0C0B47-2984-4843-9828-33D57F027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372BFF-43A4-4CCE-B6FC-BC1F6D0DA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AB3174-1748-4469-8D08-DBAFF3CAF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452067-EB9E-464A-AAE2-C40906098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EF83D3-5314-4D3D-AF26-EA6116D4E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2E8E71-CACF-4314-873D-8F5F0E13F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C21E94-937E-4D9E-B775-6B30C0B50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31EA53-CCB7-4D1E-8F76-BAAD077F0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0547A1-4D99-4947-B617-77B45E4FC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CD7F0E-ED98-4F38-B642-ACB626D31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133054031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星巴克品牌营销策划案例分析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Arial"/>
                <a:ea typeface="Arial"/>
                <a:cs typeface="Arial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营销活动与促销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品牌形象与文化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结论与启示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深入分析星巴克品牌营销策略，总结其成功经验，为其他品牌提供借鉴。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随着全球化的加速和市场竞争的加剧，品牌营销成为企业赢得市场份额的关键。星巴克作为全球知名的咖啡品牌，其成功的品牌营销策略备受关注。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案例概述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研究对象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星巴克品牌营销策划，包括品牌定位、产品创新、市场推广等方面的策略。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采用文献资料法、案例分析法、比较分析法等多种研究方法，对星巴克的品牌营销策划进行深入剖析。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品牌定位与策略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3208" b="3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文化符号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星巴克逐渐成为一种文化符号，代表着时尚、品味和一定的社会地位。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高端咖啡品牌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星巴克将自己定位为高端咖啡品牌，强调其咖啡豆的品质和独特的咖啡制作工艺，吸引了特定的消费群体。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独特的消费体验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星巴克注重提供独特的消费体验，从咖啡的口感、店内的氛围到服务态度，都力求让顾客感受到与众不同。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星巴克通过在全球范围内开设门店，将品牌推广到世界各地，吸引不同文化背景的消费者。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全球化战略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875" r="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创新产品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合作伙伴关系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667" r="13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不断推出新品，满足不同消费者的口味需求，同时保持品牌的独特性。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与各类商家合作，拓展业务范围，如与酒店、书店等合作开设联合店铺。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利用社交媒体平台进行品牌宣传，与消费者互动，及时了解消费者需求和反馈。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通过提供优质的产品和服务，让消费者成为品牌的忠实拥趸，通过口碑传播扩大品牌影响力。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口碑传播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邀请明星作为品牌代言人，借助明星效应提高品牌知名度和美誉度。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明星代言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产品与服务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咖啡器具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提供咖啡机、咖啡杯、咖啡研磨机等器具，满足咖啡爱好者的需求。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包括面包、蛋糕、沙拉等轻食，满足消费者在咖啡店用餐的需求。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茶饮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提供多种茶饮选择，如绿茶、红茶、乌龙茶等。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咖啡豆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提供多种口味的咖啡豆，满足不同消费者的需求。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咖啡饮品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包括拿铁、摩卡、美式等经典咖啡，以及季节限定和创意饮品。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738" r="673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创新口味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不断推出新的口味和创意饮品，如星冰乐、冷萃咖啡等，吸引消费者尝试并保持新鲜感。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差异化服务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提供免费Wi-Fi、插座等设施，满足消费者在店内工作或休息的需求，提高客户黏性。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会员计划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推出星享俱乐部会员卡，提供积分、优惠券等福利，增加客户忠诚度。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创新与差异化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环境营造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星巴克注重店面装修和氛围营造，创造舒适、温馨的消费环境，让消费者愿意长时间停留。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优质服务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员工经过专业培训，能够提供快速、友好的服务，增强消费者对品牌的印象。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社区活动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举办社区活动，如读书会、音乐会等，增强品牌与消费者之间的互动和情感联系。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客户体验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https://d.book118.com/487133054031006053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2024-09-26T23:46:57.123</cp:lastPrinted>
  <dcterms:created xsi:type="dcterms:W3CDTF">2024-09-26T15:46:57Z</dcterms:created>
  <dcterms:modified xsi:type="dcterms:W3CDTF">2024-09-26T15:46:59Z</dcterms:modified>
</cp:coreProperties>
</file>