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D2828-E6D9-4356-B385-F04ABD8EF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DBB0E-4CE0-4B0A-A621-1450166D1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71978-EDB8-4A7F-8E7A-568742EDB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AFF39-BD6D-41C7-A56F-C8E2D2225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7486E6-0522-4876-B46E-11D1AB32B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6F7900-579A-41AC-821C-B79418DF2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7225CF-D704-4753-8285-1C20DEB8A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BCCE6C-C7D3-4AB9-A169-F16243595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13E2DD-5AB4-42FA-94DF-93D4E7D8C7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9DB7D-7479-4AFA-82DA-C0277D510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E0AE92-776C-41AB-BB58-D29824D44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3311213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人才管理实践的员工关怀与文化建设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员工关怀理念与实践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企业文化建设策略与措施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员工心理健康与辅导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激励机制与员工福利设计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良好工作氛围营造与沟通技巧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总结：构建全面有效的员工关怀体系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员工关怀理念与实践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员工关怀的重要性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提升员工满意度和忠诚度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通过关怀员工，可以增强员工对企业的认同感和归属感，提高员工的工作满意度和忠诚度。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促进员工身心健康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关注员工的身心健康，提供必要的支持和帮助，有助于员工保持良好的工作状态和心理健康。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提高员工绩效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员工关怀可以激发员工的工作积极性和创造力，提高员工的工作绩效和效率。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尊重员工的个性和需求，关注员工的成长和发展，以员工为中心开展关怀工作。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以人为本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875" r="6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公平公正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确保员工关怀政策的公平性和公正性，避免任何形式的歧视和偏见。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将员工关怀与企业的可持续发展相结合，实现企业和员工的共同发展。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员工关怀的核心理念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建立完善的员工关怀政策，明确关怀的对象、内容和标准。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制定员工关怀政策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提供多样化的关怀措施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加强员工沟通与交流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关注员工家庭状况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根据员工的不同需求和特点，提供多样化的关怀措施，如健康保障、心理辅导、职业发展等。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建立有效的员工沟通机制，及时了解员工的需求和意见，促进企业与员工之间的良性互动。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关心员工的家庭生活，为员工解决家庭困难和问题提供必要的支持和帮助。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员工关怀的实践方法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企业文化建设策略与措施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企业文化是指企业在长期经营过程中形成的，被全体员工共同认可并遵循的价值观、行为准则、企业精神、道德规范等总和。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企业文化具有导向、凝聚、激励、约束和辐射等功能，能够引导员工行为，增强企业凝聚力，激发员工积极性，约束员工行为，以及展示企业形象。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企业文化定义及功能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制定文化建设计划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制定详细的文化建设计划，包括目标、步骤、时间表和资源预算等，确保企业文化建设的顺利进行。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确立核心价值观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根据企业战略目标和员工需求，确立具有独特性和包容性的核心价值观，作为企业文化建设的基石。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营造文化氛围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通过举办文化活动、宣传企业理念、树立榜样等方式，营造积极向上、和谐共融的文化氛围，让员工感受到企业文化的存在和力量。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企业文化建设策略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建立企业文化落地的长效机制，包括制定相关规章制度、设立专门机构、配备专职人员等，确保企业文化的有效落地。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建立文化落地机制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通过员工培训，让员工了解企业文化内涵和重要性，提高员工对企业文化的认同度和践行能力。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加强员工培训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定期举办各类文化活动，如文艺演出、体育比赛、知识竞赛等，让员工在活动中感受企业文化的魅力和力量。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开展文化活动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通过企业内部媒体、宣传栏、标语等多种渠道，加强对企业文化的宣传和普及，提高员工对企业文化的认知度和认同感。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强化文化宣传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企业文化落地措施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员工心理健康与辅导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员工面临的工作压力可能导致焦虑、抑郁等心理问题。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职场中的人际关系问题也会对员工心理健康造成负面影响。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职业晋升和发展受阻会使员工产生挫败感和无助感。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员工心理健康现状分析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通过倾听员工的诉求和困扰，理解他们的感受和需求。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帮助员工识别和处理负面情绪，提供情绪支持和疏导。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情绪疏导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引导员工调整不合理的认知模式，建立积极的思维方式。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认知调整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员工心理辅导方法与技巧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https://d.book118.com/487133112135006026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2024-09-01T00:11:40.177</cp:lastPrinted>
  <dcterms:created xsi:type="dcterms:W3CDTF">2024-08-31T16:11:40Z</dcterms:created>
  <dcterms:modified xsi:type="dcterms:W3CDTF">2024-08-31T16:11:42Z</dcterms:modified>
</cp:coreProperties>
</file>