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8E404-74C3-41D9-87CA-4E1291627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C79E5-E144-42BF-89CF-4DBC6FF03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22CC5-D935-45BB-A76B-FABFC510B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9D059-07F0-43AB-982D-9EE6CB394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1838A3-FB25-476C-8B19-2AD2C9301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FB3D84-3746-4764-9480-2EFAA2729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C2DD1D-3B2D-4A4E-91F8-2B8AE8FF4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52AE3-DAC9-401B-A43C-5A365FD5C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DD732-CBA0-4E5D-8BED-A47B41855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6C578-E066-448A-ACEC-CD0DBF885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D9C0C-0AAD-407B-95F5-446ECE46C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340051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高速公路服务区案例分析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服务区现状及问题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优秀服务区案例介绍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服务区改进方案设计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方案实施与效果评估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高速公路服务区的重要性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高速公路服务区是高速公路系统中的重要组成部分，为司乘人员提供休息、餐饮、加油、维修等服务，对于保障行车安全、提高运输效率具有重要意义。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高速公路服务区的发展现状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随着高速公路建设的不断推进，我国高速公路服务区数量和规模不断扩大，服务水平逐步提升，但仍存在一些问题和挑战，如设施老化、服务单一、管理不规范等。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19" r="25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深入了解高速公路服务区运营现状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通过对具体案例的分析，可以深入了解当前高速公路服务区的设施条件、服务水平、管理模式等方面的情况，为后续改进提供参考。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发现问题并提出改进措施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针对案例分析中发现的问题，可以提出相应的改进措施和建议，促进高速公路服务区的发展和提升。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为其他类似项目提供借鉴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通过对高速公路服务区案例的分析和总结，可以为其他类似项目提供经验和借鉴，推动相关领域的发展和进步。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服务区现状及问题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服务区通常位于高速公路两侧，距离城市较远，为行驶中的车辆和乘客提供休息、餐饮、加油等服务。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服务区一般配备有餐厅、超市、卫生间、加油站等基本设施，部分大型服务区还设有住宿、汽车维修等服务。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服务区的布局通常分为前区、中区和后区，前区主要为车辆提供加油、维修等服务，中区设置餐饮、超市等商业设施，后区则安排卫生间、休息区等。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服务区布局与设施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服务区员工的服务态度直接影响乘客的满意度，良好的服务态度能提高乘客的满意度和忠诚度。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服务区在高峰期可能出现拥挤现象，此时服务效率尤为重要，快速响应乘客需求，减少等待时间，是提高服务效率的关键。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服务区设施的维护状况直接影响服务质量，定期维护和更新设施，确保设施功能完好，是提高服务质量的基础。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设施维护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服务质量及效率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车流量分析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高速公路车流量大，服务区需要应对不同时间段的车流量变化，合理安排停车位和加油设施，避免拥堵现象。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通过对客流量和车流量的数据分析，可以预测服务区未来的需求变化，为服务区的规划和改进提供依据。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客流量统计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服务区客流量随季节和时间段波动较大，节假日和旅游旺季客流量较大，平时则相对较少。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客流量与车流量分析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42" r="20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设施老化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缺乏特色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部分服务区设施陈旧，维护不及时，影响乘客的使用体验和满意度。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在高峰期或节假日等特定时段，服务区可能出现停车位紧张、道路拥堵等问题，给乘客带来不便。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不同服务区之间服务质量差异较大，部分服务区存在服务态度不佳、服务效率低下等问题。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大部分服务区提供的服务内容相似度高，缺乏个性化和特色化服务，难以吸引乘客停留消费。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优秀服务区案例介绍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位于某高速公路中段，交通便捷，是连接南北的重要节点。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17" r="17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拥有加油站、餐厅、超市、卫生间等基础设施，提供24小时服务。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环境整洁，绿化良好，垃圾分类处理，符合环保要求。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案例一：某服务区概况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引入智能化管理系统，实现自助加油、自助点餐、智能导航等便捷服务。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833" r="19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708" r="18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智能化服务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拓展经营范围，增设特色小吃、土特产销售、旅游纪念品等，满足旅客多样化需求。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多元化经营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采用太阳能发电、雨水收集等环保技术，降低能耗和排放，提高资源利用效率。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案例二：某服务区创新举措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人性化关怀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关注特殊群体需求，设置无障碍通道、母婴室等人性化设施，提供贴心服务。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文化旅游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结合当地历史文化资源，打造主题服务区，提供文化展示、旅游咨询等服务。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休闲娱乐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设置儿童游乐区、健身设施等休闲娱乐场所，为旅客提供放松身心的空间。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案例三：某服务区特色服务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https://d.book118.com/487134005105006035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2024-09-10T01:00:04.697</cp:lastPrinted>
  <dcterms:created xsi:type="dcterms:W3CDTF">2024-09-09T17:00:04Z</dcterms:created>
  <dcterms:modified xsi:type="dcterms:W3CDTF">2024-09-09T17:00:06Z</dcterms:modified>
</cp:coreProperties>
</file>