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A7CB3-39ED-476E-B774-58AF1F88B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C9A71-F6B7-4F07-AE67-87DEAC650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78B11-FAF2-49CF-8991-F24DDEB4E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76371-5995-49E4-9E20-E900BBF8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4AD56-15B0-401E-BFD2-AAACB44F3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A9BEBC-3D30-4D03-9095-456B3C930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CE91F-0904-443C-B66B-59B8A2E9D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28E86-34BF-440B-BE8B-B06CEB8C9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EF552-3E6D-4FF6-B516-6A58852B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0D86C-A4CE-4966-AC61-B7BAB29D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34B8F-1D1A-4E53-87C7-DF9DA6E48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3402306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汽车消费信贷数据分析报告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汽车消费信贷市场概述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数据分析方法和过程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通过对汽车消费信贷数据进行分析，了解消费者信贷行为特征，为金融机构提供风险评估和决策依据。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随着汽车市场的快速发展，汽车消费信贷业务逐渐成为金融机构的重要业务领域。然而，信贷风险也随之增加，因此对汽车消费信贷数据的分析变得尤为重要。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本报告的数据来源于某金融机构的汽车消费信贷业务数据库，涵盖了数百万条汽车消费信贷记录。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通过与金融机构合作，利用数据库查询语言对汽车消费信贷数据进行提取和分析。在数据收集过程中，我们确保数据的真实性和完整性，并对数据进行必要的清洗和预处理。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汽车消费信贷市场概述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汽车消费信贷的定义和类型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汽车消费信贷是指消费者在购买汽车时，选择分期付款的方式支付车款，通过金融机构贷款来完成购买行为。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汽车消费信贷主要分为直接贷款和间接贷款两种类型。直接贷款是由金融机构直接向消费者提供贷款，间接贷款则是通过汽车经销商或金融机构向消费者提供贷款。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汽车消费信贷市场经历了从无到有、从小到大的发展过程。随着经济的发展和消费者对汽车需求的增加，越来越多的金融机构和汽车经销商开始进入这个市场，提供更加多样化的汽车消费信贷产品和服务。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目前，汽车消费信贷市场已经成为一个庞大的市场，市场规模不断扩大，竞争也日益激烈。金融机构和汽车经销商通过不断创新和完善服务，满足消费者多样化的需求，推动市场的持续发展。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汽车消费信贷市场的发展历程和现状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消费信贷市场的竞争格局主要由金融机构、汽车经销商和第三方服务提供商构成。金融机构凭借资金优势，提供直接贷款服务；汽车经销商通过与金融机构合作，提供间接贷款服务；第三方服务提供商则通过提供更加灵活的贷款服务，满足消费者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激烈的市场竞争中脱颖而出，金融机构、汽车经销商和第三方服务提供商纷纷采取不同的竞争策略。例如，提供更加优惠的利率、更加灵活的还款方式、更加完善的服务体验等，以吸引更多的消费者选择自己的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汽车消费信贷市场的竞争格局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数据分析方法和过程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根据业务需求，提取或构造新的特征，以增强数据的信息量。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去除异常值、缺失值和重复数据，确保数据质量。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将数据转换为适合分析的格式，如将分类变量转换为数值型。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https://d.book118.com/487134023065006034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2024-09-08T09:13:45.397</cp:lastPrinted>
  <dcterms:created xsi:type="dcterms:W3CDTF">2024-09-08T01:13:45Z</dcterms:created>
  <dcterms:modified xsi:type="dcterms:W3CDTF">2024-09-08T01:13:47Z</dcterms:modified>
</cp:coreProperties>
</file>