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CEF78-E72D-45B3-A6F3-E9027770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499A1-632C-45BB-93A0-B0FDC2E4E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EC507-4948-4DDD-AA76-E56931AE6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0BE3D-B808-4C6B-97B7-83B2AC26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15779-0399-4F57-A99C-BC2C12C59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325E07-8FB3-48F0-82C7-4E2473372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67968-C37B-4D51-8446-063CC06D1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61926-35F1-431C-8862-72577788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C90F3-DA37-431B-8686-2BFC337D7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CBE5F-6824-4781-8E0B-7398E6438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2CDF0-29C3-4832-A9C9-EEE32C44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34062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科学实验夏令营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夏令营背景与目的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夏令营活动安排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实验项目详解与操作指南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动手实践环节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成果展示与交流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夏令营总结与反思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夏令营背景与目的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早期科学教育推广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科学实验夏令营起源于对青少年早期科学教育的重视和推广，旨在通过有趣的科学实验培养孩子们对科学的兴趣和好奇心。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弥补学校科学教育的不足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传统的学校科学教育往往注重理论知识的传授，而缺乏实践性和创新性。科学实验夏令营通过提供丰富的实验活动，弥补了学校科学教育的不足。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科学实验夏令营的起源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95" r="316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通过生动有趣的科学实验和实践活动，激发青少年对科学的兴趣和好奇心，引导他们主动探索科学世界。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激发科学兴趣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鼓励青少年在实验中发现问题、提出假设并寻求解决方案，培养他们的创新精神和批判性思维。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培养青少年科学兴趣和创新精神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提升动手实践能力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通过亲身参与实验操作和观察实验现象，提升青少年的动手实践能力和实验技能。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在实验中分组合作，共同完成实验任务，培养青少年的团队协作能力和沟通能力。同时，学会尊重他人、分享知识和经验也是团队协作的重要方面。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提升青少年动手实践能力和团队协作能力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夏令营活动安排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夏令营开始前一天的下午，在指定地点进行报到。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根据参加者的年龄、性别和兴趣等因素进行合理分组，每组人数不超过10人。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报到与分组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报到时间地点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介绍实验室常见危险源及应对措施，如化学品的分类与储存、电器设备的使用与保养等。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详细解读实验室的各项规章制度，包括实验操作流程、废弃物处理、安全防护等方面。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规章制度学习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实验室安全与规章制度培训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科学实验项目介绍与选择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实验项目介绍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介绍本次夏令营提供的多个科学实验项目，包括物理、化学、生物等多个领域，让参加者对项目有初步了解。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实验项目选择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根据个人兴趣和分组情况，参加者可在导师的指导下选择适合自己的实验项目。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实验项目详解与操作指南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通过棱镜等设备，观察光在不同介质中的折射现象，理解折射定律。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光的折射实验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光的反射实验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光学仪器使用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利用平面镜、凹面镜等器材，探究光的反射规律，了解镜面反射和漫反射的区别。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学习使用望远镜、显微镜等光学仪器，观察微观世界和远距离物体。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物理类实验：光的折射与反射等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通过酸碱指示剂、pH试纸等检测物质的酸碱性，观察酸碱中和反应的现象。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酸碱反应实验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探究不同物质在溶液中的沉淀反应，了解生成沉淀的条件和方法。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沉淀反应实验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学习化学实验的基本操作规范，如药品取用、加热、搅拌、过滤等。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化学实验基本操作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化学类实验：酸碱反应、沉淀反应等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https://d.book118.com/487134062060006030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2024-09-02T00:32:48.839</cp:lastPrinted>
  <dcterms:created xsi:type="dcterms:W3CDTF">2024-09-01T16:32:48Z</dcterms:created>
  <dcterms:modified xsi:type="dcterms:W3CDTF">2024-09-01T16:32:51Z</dcterms:modified>
</cp:coreProperties>
</file>