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4EB20-1C84-4E4F-9CEB-331581302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A8755-71C4-4F50-A00F-8E1550D47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4A371-619E-4804-9A73-496A62C1D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B76EF-78E1-45AA-B719-3E0906B01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2CEEA0-44E1-45BF-989B-2F596C3ED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A67039-134B-40E4-B1EC-8D28D1EA1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F94A63-0660-4F02-B543-F641DCB71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646AF-660E-4BBD-A3A4-E42087236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C679E-03FA-4062-A72F-5DE60614A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A8C55-5C2E-4117-A4CD-9069D66D0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C8998-C999-4738-96C1-DBA1C34EA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3610501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营销活动方案精准触达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营销目标定位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精准触达策略制定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线上平台优化及运营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合作伙伴资源整合利用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数据监测、评估与调整优化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营销目标定位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https://d.book118.com/487136105013006040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2024-09-12T06:52:50.050</cp:lastPrinted>
  <dcterms:created xsi:type="dcterms:W3CDTF">2024-09-11T22:52:50Z</dcterms:created>
  <dcterms:modified xsi:type="dcterms:W3CDTF">2024-09-11T22:52:51Z</dcterms:modified>
</cp:coreProperties>
</file>