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A07CF-806A-48E7-A643-479FB64BD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52941-6DCD-4F8B-8249-8A9A195D1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77BDB-1DAC-4403-98CC-EB2E6CA42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3053F-1346-4C14-9656-DC3E99246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E03CF0-E304-4F49-98D0-501C1F2B3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498F8-9CDF-49B5-A01F-46B9BCAA1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3CBDF3-AB1B-4790-90D8-08611982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147F9-003B-445D-837D-07031BF8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0C759-1821-473C-B195-98A2B4C40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8B761-FDBB-41ED-B87A-5A7987015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E9F12-7407-4014-8445-A22F0229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0026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煤矿建设项目竣工验收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煤矿建设项目概况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竣工验收内容及程序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工程质量评价及存在问题分析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安全设施及环保设施验收情况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投资效益分析及经验教训总结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通过竣工验收，可以全面检查煤矿建设项目是否按照批准的设计文件进行施工，是否满足设计要求和生产需要。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确保煤矿建设项目符合设计要求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竣工验收是对煤矿建设项目质量的一次全面检验，可以确保项目质量符合国家和行业相关标准，保障煤矿生产安全。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保证煤矿建设项目质量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通过竣工验收，可以及时发现和解决问题，确保煤矿建设项目按时投产，提高投资效益。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促进煤矿建设项目及时投产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79" r="11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包括煤矿建设项目的所有单项工程、单位工程以及配套工程等。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主要包括煤矿井巷工程、地面生产系统、辅助生产设施、安全设施、环保设施等。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验收依据和标准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主要包括国家和行业相关法规、标准、规范以及批准的设计文件、施工合同等。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主要包括工程质量标准、安全标准、环保标准等，具体标准根据国家和行业相关规定执行。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煤矿建设项目概况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随着我国经济的快速发展，对能源的需求日益增长，煤炭作为我国主要的能源来源之一，其开采和利用具有重要意义。为满足市场需求，提高煤炭产能，本项目应运而生。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本项目自立项以来，经过前期规划、设计、施工等阶段，现已完成主体工程建设及设备安装调试工作，具备竣工验收条件。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项目背景及建设过程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本项目总投资额为XX亿元，其中包括建设投资、设备购置、流动资金等。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截至目前，项目已完成投资XX亿元，占总投资额的XX%，各分项工程均按照计划进度顺利推进，整体进度符合预期。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本项目设计矿井年生产能力为XX万吨，服务年限为XX年。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矿井设计能力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采煤方法及工艺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采用综合机械化采煤方法，配备先进的采煤设备和工艺，提高生产效率。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本项目资源回收率设计为XX%，通过优化采煤方法和工艺，提高资源利用率。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预计项目投资回报率为XX%，具有良好的经济效益。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项目主要技术经济指标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竣工验收内容及程序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55" r="260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检查煤矿建设项目是否按照批准的设计文件、施工图纸和相关标准规范完成全部建设内容。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对煤矿建设项目的工程质量进行全面检查，包括建筑结构、设备安装、管线敷设等方面，确保符合设计要求和相关标准。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检查煤矿建设项目中的安全设施和安全措施是否完善，包括通风系统、排水系统、供电系统、运输系统、安全避险设施等。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安全设施及措施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检查煤矿建设项目是否符合环保和职业卫生要求，包括废水处理、废气排放、噪声控制、粉尘治理等方面。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环保及职业卫生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组织验收小组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相关部门在收到验收申请后，应组织专业的验收小组进行现场核查。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出具验收意见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根据现场核查情况，验收小组出具验收意见，明确是否通过验收，并提出整改要求或建议。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最终验收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经过整改并复查合格的项目，由相关部门出具最终验收合格证书。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提交验收申请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煤矿建设项目完成后，建设单位应向相关部门提交验收申请，并提供必要的资料。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验收小组对煤矿建设项目进行现场核查，包括工程完成情况、工程质量、安全设施及措施、环保及职业卫生等方面。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整改及复查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对于未通过验收的项目，建设单位应按照验收意见进行整改，并在规定时间内完成整改并申请复查。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https://d.book118.com/487140026142006040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2024-09-13T07:14:35.047</cp:lastPrinted>
  <dcterms:created xsi:type="dcterms:W3CDTF">2024-09-12T23:14:35Z</dcterms:created>
  <dcterms:modified xsi:type="dcterms:W3CDTF">2024-09-12T23:14:37Z</dcterms:modified>
</cp:coreProperties>
</file>