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4458B-8927-4338-86D0-EC53E4BC0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27C02-7A48-43D9-9805-CADF75BBB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ADBFE-FE4A-44DC-AC04-40088BFCD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10AC3-1633-403A-A784-0DA578654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934D8C-75A5-4606-8383-B2286083E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006692-5CC5-452B-B906-8EDB00D61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B312B5-77E6-4493-92C8-B63E904B9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05EB4-11C5-4C40-9CE2-16E57A6BF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E9752-E8C6-4ECC-A01C-F770A910E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3603C-0010-4E3A-9507-2E3BE7DCA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E2312-2A54-460E-95E4-7B30511FC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410050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《士兵突击》说课课件解读教学内容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剧情分析与人物解读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军事知识普及与拓展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团队协作与集体荣誉感培养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心理素质提升及挫折教育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价值观引导与职业道德培养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该剧以生动的人物形象、真实的情感表达和贴近生活的剧情，吸引了广大观众的关注和喜爱，成为一部具有广泛影响力的军事题材作品。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《士兵突击》是一部以现代军队生活为背景的电视剧，通过讲述一群普通士兵在军营中的成长历程，展现了当代军人的精神风貌和军队建设的成果。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《士兵突击》简介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11" r="561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了解《士兵突击》的背景、人物和情节，掌握相关的军事知识和术语。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培养学生的军事素养和国防意识，提高学生的团队协作和领导能力。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引导学生树立正确的价值观和人生观，培养学生的爱国情怀和军人精神。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利用课件、视频等多媒体手段，展示《士兵突击》的相关内容和背景，激发学生的学习兴趣和积极性。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通过对《士兵突击》中的人物形象和情节进行分析，引导学生深入思考和探讨相关问题，提高学生的思维能力和分析能力。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组织学生进行军事训练、模拟演练等实践活动，让学生在实践中体验军人的生活和职责，培养学生的实践能力和创新精神。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剧情分析与人物解读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按照时间顺序，梳理从许三多入伍到成为一名优秀侦察兵的主要情节，包括新兵训练、草原五班、钢七连、老A选拔等关键阶段。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简要概述《士兵突击》的时代背景，以及故事发生的地点和情境。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高潮与结局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重点分析剧中的高潮部分，如许三多在钢七连的成长、参加老A选拔的艰辛等，以及最终的结局和意义。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250" r="14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主要剧情梳理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549" b="65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关键人物形象塑造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许三多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分析许三多的人物性格、成长经历以及他在剧中所扮演的角色，探讨他的“不抛弃、不放弃”精神对观众的影响。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史今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解读史今班长的人物形象，包括他的领导风格、对许三多的影响以及他在剧中所体现的职业素养和牺牲精神。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袁朗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探讨袁朗作为老A队长的形象塑造，分析他的思维方式、训练方法和对队员的关爱，以及他所代表的现代军人形象。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08" r="12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分析剧中展现的战友情谊，如许三多与史今、伍六一等人的深厚感情，以及他们在困难时刻相互扶持的情节。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战友情深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探讨剧中表达的家国情怀和对国家的忠诚，如许三多等人对军队的热爱和对国家的无私奉献。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家国情怀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解读剧中人物在经历种种磨难后的成长与蜕变，以及他们所传递出的励志精神，鼓励观众面对困境时坚持不懈。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成长与励志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情感表达与传递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军事知识普及与拓展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包括手枪、步枪、机枪等，重点介绍其结构、性能、使用方法和维护保养。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枪械类武器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炮火类武器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装甲车辆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涵盖迫击炮、火箭筒、无后坐力炮等，阐述其射程、威力、射击原理和战术运用。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包括坦克、装甲车等，解析其装甲防护、火力配备和机动性能。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武器装备常识介绍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探讨如何组织有效的进攻，包括突破、迂回、包围等战术手段的运用。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458" r="21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6123" r="2612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进攻战术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研究如何构建坚固的防御体系，包括阵地选择、工事构筑、火力配置等。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防御战术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分析特种部队在敌后渗透、破袭、斩首等行动中的战术运用。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战术战略运用分析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https://d.book118.com/487141005011006036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2024-09-10T19:50:18.355</cp:lastPrinted>
  <dcterms:created xsi:type="dcterms:W3CDTF">2024-09-10T11:50:18Z</dcterms:created>
  <dcterms:modified xsi:type="dcterms:W3CDTF">2024-09-10T11:50:20Z</dcterms:modified>
</cp:coreProperties>
</file>