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CC2EAD-0F7A-4729-9235-6AEADA2672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AD3ACD-67F3-41B3-8336-B40D0A9272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CF0E2D-CB11-418F-A585-2FD5B74329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26D70F-605A-4AC8-A605-8C2BAB2967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28868DA-23FA-481C-A8BE-57B7A744A8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32141E2-0225-4706-92EC-629F884EEC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AC60CA9-EB9D-4FEA-BA9F-BDF8926D64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C1E972-61AE-42ED-BFF8-36626F66D0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236389-C4E9-427D-82A6-8E14118C34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1765A4-A981-447A-BAD5-FADB53B25E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C88CE5-AEA3-4EE1-BAEB-D18A3DCCB4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Relationship Id="rId4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7141036143006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苹果期货机构分析报告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苹果期货市场概述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机构分析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苹果期货价格影响因素分析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苹果期货市场风险分析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苹果期货市场前景展望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本报告旨在分析苹果期货市场的运行状况，评估机构投资者的参与程度及影响，为投资者提供决策参考。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近年来，苹果期货市场发展迅速，吸引了大量机构投资者的参与。机构投资者在苹果期货市场中的角色日益重要，对市场运行和价格形成产生了显著影响。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时间范围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本报告主要分析过去一年内苹果期货市场的运行情况。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空间范围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本报告重点关注中国苹果期货市场，同时涉及国际苹果期货市场的比较分析。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内容范围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本报告将涵盖苹果期货市场的基本情况、机构投资者的参与情况、市场运行状况及风险评估等方面。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苹果期货市场概述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苹果期货是以苹果作为标的物的期货交易合约，是农产品期货市场的重要组成部分。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具有季节性、价格波动大、易受天气等因素影响等。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苹果期货定义及特点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随着国内苹果产业的不断发展，苹果期货市场规模逐渐扩大，交易量和交易额稳步增长。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主要包括果农、果品加工企业、贸易商、投资机构和个人投资者等。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参与者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苹果期货市场规模及参与者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采用保证金制度、每日无负债结算制度等，确保市场稳健运行。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苹果期货价格受到供求关系、政策因素、宏观经济环境等多重因素影响，价格波动较为频繁。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交易所通过设置涨跌停板、持仓限额等措施，对市场风险进行有效管理。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9304" r="19304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3239789" y="3141586"/>
            <a:ext cx="1463040" cy="14630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9" name="Freeform 9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5" name="Freeform 15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1" name="AutoShape 21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4" name="AutoShape 24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交易制度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价格形成机制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风险管理机制</a:t>
            </a:r>
            <a:endParaRPr lang="en-US" sz="1100"/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苹果期货市场运行机制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机构分析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829" y="2313537"/>
            <a:ext cx="4066829" cy="312262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7891" b="7891"/>
          <a:stretch>
            <a:fillRect/>
          </a:stretch>
        </p:blipFill>
        <p:spPr>
          <a:xfrm>
            <a:off x="1132390" y="2491315"/>
            <a:ext cx="3735703" cy="209744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5893187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893187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893187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43776" y="2069502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以赚取短期价差收益为目标，交易频繁，对市场波动敏感。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43776" y="3332225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通过期货市场进行套期保值，规避现货价格波动风险，交易策略相对稳定。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443776" y="4665990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利用不同合约或市场间的价差进行套利交易，对市场定价效率有重要影响。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43776" y="166169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投机机构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43776" y="301128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套保机构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443776" y="4310611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套利机构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机构类型及特点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358224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2706482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3981427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63746" y="5334806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114336" y="1667166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跟随市场趋势进行交易，通过技术分析判断市场走势。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2929889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认为价格会围绕均值波动，当价格偏离均值时进行反向交易。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4263654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通过在期货市场和现货市场进行相反操作，规避价格波动风险。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5567038"/>
            <a:ext cx="3618828" cy="807651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设定止损止盈、仓位管理、分散投资等风险控制措施。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1259356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趋势跟踪策略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114336" y="2608945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均值回归策略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114336" y="3908275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套期保值策略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114336" y="5229577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风险控制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机构交易策略及风险控制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114336" y="2069502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机构交易频繁，为市场提供充足的流动性。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114336" y="3332225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机构的报价和交易行为有助于市场价格的形成和发现。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4665990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机构通过套利交易等行为有助于维护市场的稳定和定价效率。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166169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提升市场流动性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301128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促进价格发现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4310611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维护市场稳定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机构在苹果期货市场中的地位和作用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苹果期货价格影响因素分析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https://d.book118.com/487141036143006052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2024-09-26T10:28:04.990</cp:lastPrinted>
  <dcterms:created xsi:type="dcterms:W3CDTF">2024-09-26T02:28:05Z</dcterms:created>
  <dcterms:modified xsi:type="dcterms:W3CDTF">2024-09-26T02:28:07Z</dcterms:modified>
</cp:coreProperties>
</file>