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01C025-28AF-4F8B-A4D5-19658C5C30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E84750-EEAD-49BD-A06D-41656ABFA9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A8A92F-0312-43A3-A737-57D42FD454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4BCCEA-1B51-4A93-B849-8FE9BB1DC0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126B27-6EE8-4AF7-89C6-0152A86E93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886156F-9339-4A0C-8667-817EA3DE22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B4C6287-CBEA-4C30-8E76-53835D2A26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7E79E6-92FB-4D16-B4BE-62121E22F5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88A86A-796E-4E63-9009-49351E016B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8BD997-4177-414F-A616-3875F9BD37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B77DD5-7C48-44A7-9826-ADC4A449EA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7142053140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重型司机安全培训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重型车辆安全操作规程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道路交通安全法规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驾驶员健康与安全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重型车辆维护与保养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安全意识与应急处理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重型车辆安全操作规程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792" r="147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掌握正确的启动和停车步骤是重型车辆安全操作的基础。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在启动车辆前，应检查车辆周围环境，确保没有障碍物或人员。启动后，应等待发动机预热，然后逐步增加油门，使车辆平稳启动。停车时，应先减速，然后逐步减档，最后轻踩刹车将车辆停稳。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车辆启动与停车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保持稳定的行驶和正确的转弯技巧是确保安全的关键。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在行驶过程中，应保持稳定的车速，避免急加速或急刹车。转弯时，应根据弯道的大小提前减速，使用转向灯提示其他车辆，保持方向盘平稳转动，避免车辆失控。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125" r="221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车辆行驶与转弯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765" r="2176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合理的装载和卸载方式能够确保货物安全，并避免车辆损坏。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在装载货物时，应确保货物稳固且不超过车辆的载重限制。卸载时，应选择平坦的地面，并确保货物不会滑落或倾倒。同时，应遵循正确的卸载顺序，避免因操作不当导致意外发生。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车辆装载与卸载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掌握紧急情况下的处理方法能够降低事故风险。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在遇到紧急情况时，如车辆故障、交通事故或危险品泄漏等，应保持冷静，迅速采取应对措施。例如，在车辆故障时，应将车辆移至安全区域，并设置警示标志；在交通事故时，应立即报警并协助伤员救治；在危险品泄漏时，应远离泄漏区域并通知相关部门处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紧急情况处理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道路交通安全法规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了解红绿灯、黄灯、闪烁的绿灯等交通信号的含义和作用。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交通信号灯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掌握各类交通标志如禁令标志、警告标志、指示标志等的含义和作用。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交通标志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交通信号与标志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152" b="615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遵守道路行驶的规则，如右侧通行、超车规则、会车规则等。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了解常见的交通违章行为，如闯红灯、超速行驶、逆行等，以及相应的处罚。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交通规则与违章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违章行为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行驶规则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交通事故处理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事故责任认定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了解交通事故责任认定的原则和方法，以及如何保护自己的合法权益。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事故处理程序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掌握交通事故处理程序，包括现场处置、报案、调查、调解和诉讼等环节。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驾驶证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了解驾驶证的分类、申请条件和流程，以及驾驶证的使用和管理规定。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行车证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了解行车证的概念、办理和使用规定，以及行车证的年审和更换要求。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驾驶证与行车证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驾驶员健康与安全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定期进行身体检查，确保驾驶员身体健康，特别注意血压、心脏、视力等关键指标。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定期体检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250" r="162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疾病预防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667" r="12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疲劳驾驶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9500" r="19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教育驾驶员关注常见职业病的预防，如颈椎病、腰椎病等，采取相应措施减轻身体负担。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严格控制驾驶员连续驾驶时间，避免疲劳驾驶引发安全事故。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驾驶员身体状况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https://d.book118.com/487142053140006040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2024-09-13T06:30:13.987</cp:lastPrinted>
  <dcterms:created xsi:type="dcterms:W3CDTF">2024-09-12T22:30:14Z</dcterms:created>
  <dcterms:modified xsi:type="dcterms:W3CDTF">2024-09-12T22:30:16Z</dcterms:modified>
</cp:coreProperties>
</file>