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A463-C998-4188-B5A3-7052B710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DF16F-EFBB-4892-A4AA-18CBFE15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F47A7-1115-4304-8193-D9FF8D9B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4279A-DCDD-4FA2-8829-00538D438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F8A39-6012-42B6-A0CD-6569C1237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17272-DF90-47B9-ABF4-1E5F1E18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38D9C8-D46A-42BA-95D6-874B05A55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43C56-74DC-4E49-89E7-4CBA01FE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99D93-90E0-4834-9A4A-F0E5E869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2CD64-58EC-4B4B-BE2D-1ABD7D0B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6D6A1-F9A7-49E1-9DFF-8F776F91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21521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外出参观考察学习个人心得体会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参观考察过程中的亮点与特色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参观考察过程中的不足与问题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个人在参观考察中的收获与成长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将参观考察学习成果转化为实际行动的计划与措施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通过参观考察学习，可以接触到不同的环境、文化和人群，从而拓宽个人的视野和认知范围。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启发思维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参观考察学习可以让人跳出自己的思维框架，从不同的角度和层面思考问题，启发创新思维。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通过参观考察学习，可以学习到先进的管理经验、技术水平和业务知识，从而提升个人的能力和素质。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考察市场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考察当地市场，了解市场需求、竞争态势、消费者行为等方面的内容。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通过现场教学的方式，学习到相关的理论知识和实践技能，加深对所学内容的理解和掌握。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与当地的企业家、专家学者等人士进行交流，了解他们的经验和见解，获取新的思路和启示。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参观企业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参观各类企业，了解企业的经营模式、管理理念、技术创新等方面的内容。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参观考察学习内容概述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参观考察过程中的亮点与特色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687" b="28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65" r="19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亮点一：先进的生产技术和设备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技术领先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参观的企业引进了国际先进的生产技术和设备，实现了高度自动化和智能化生产，提高了生产效率和产品质量。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设备先进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企业采用的生产设备具有高精度、高稳定性和高效率等特点，确保了产品的精度和一致性。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企业在生产过程中不断进行技术创新和改进，推动了行业的技术进步和产业升级。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管理模式创新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企业采用了扁平化、柔性化等现代管理模式，提高了组织的灵活性和适应性，增强了企业的竞争力。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企业借助信息技术手段，实现了管理的数字化、智能化和网络化，提高了管理效率和决策水平。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管理理念创新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企业实行以人为本的管理理念，注重员工的培养和发展，激发了员工的创造力和工作热情。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亮点二：创新的管理模式和理念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企业形成了具有自身特色的企业文化，包括企业精神、价值观、行为准则等，成为企业发展的内在动力。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企业文化独特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企业注重员工的生活品质和心理健康，提供了良好的工作环境和福利待遇，增强了员工的归属感和忠诚度。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人文关怀浓厚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企业积极履行社会责任，关注环保、公益等事业，树立了良好的企业形象。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社会责任感强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特色一：企业文化与人文关怀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可持续发展战略明确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企业制定了可持续发展战略和规划，致力于推动绿色发展和循环经济，为社会的可持续发展做出了积极贡献。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企业在环保领域不断进行技术创新和研发，采用先进的环保技术和设备，提高了污染治理和资源利用效率。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环保理念深入人心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企业将环保理念贯穿于生产经营的全过程，注重资源节约和环境保护，实现了经济效益和环境效益的双赢。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特色二：环保理念与可持续发展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参观考察过程中的不足与问题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在参观过程中，发现部分区域的安全设施如消防器材、安全警示标识等配置不足或不符合规范，存在潜在的安全风险。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部分员工对安全操作规程不熟悉，缺乏必要的安全意识和操作技能，可能导致安全事故的发生。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不足一：部分环节存在安全隐患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当前的员工培训主要集中在岗位技能和操作流程方面，缺乏对员工综合素质和团队协作能力的培训。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现有的激励机制未能充分激发员工的工作积极性和创新精神，导致员工工作热情不高、效率低下。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不足二：员工培训和激励机制待完善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激励措施不足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培训内容单一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资源浪费现象严重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在参观过程中发现，部分设备存在空转、闲置等现象，造成能源和资源的浪费。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回收利用不足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对于产生的废弃物和副产品，缺乏有效的回收利用措施，不仅增加了处理成本，还对环境造成了负面影响。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31" r="20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问题一：资源利用效率有待提高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https://d.book118.com/487142152145006041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2024-09-14T17:42:25.415</cp:lastPrinted>
  <dcterms:created xsi:type="dcterms:W3CDTF">2024-09-14T09:42:25Z</dcterms:created>
  <dcterms:modified xsi:type="dcterms:W3CDTF">2024-09-14T09:42:27Z</dcterms:modified>
</cp:coreProperties>
</file>