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D8513-8D40-4573-B2D0-19EFAF9CC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EA672-6F00-4176-A533-3897DCA28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32D14-269B-44B1-9CFF-2EBD0A733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90814-3A50-4895-AD03-B0A3C523C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43D355-E7C6-4E54-9630-2AE874B2A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E15DC7-55EA-4A6B-944D-352F64788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9BA583-F404-4744-A137-A6ABCDD6A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AB6C9-3F58-4327-B9C2-D9B85F029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C87CF-4F49-433F-A68B-84C375BA9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30C4F-0FF0-4F52-B576-C36CD21FB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198E9-63DE-47F4-8B45-D987E8467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42164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服装行业疫情防疫演示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疫情背景与影响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防疫措施与策略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生产环节防疫措施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销售环节防疫措施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行业合作与政策支持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疫情背景与影响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469" b="31469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791" b="1579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感染和死亡人数不断攀升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随着病毒的变异和传播力增强，全球感染和死亡人数持续上升，给公共卫生系统带来巨大压力。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新冠病毒全球大流行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自2020年初以来，新冠病毒在全球范围内迅速传播，导致各国政府采取严格的防疫措施。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疫情全球蔓延情况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消费需求下降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受疫情影响，消费者减少外出和购物活动，导致服装消费需求大幅下降。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全球范围内的封锁和限制措施导致原材料供应、生产和物流等环节受到严重影响，服装行业供应链出现中断。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实体店经营困难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疫情期间，实体店客流量锐减，销售额暴跌，许多服装品牌面临经营困境。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疫情对服装行业的影响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811" r="8811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适应消费者需求变化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随着消费者购物行为和需求的变化，服装行业需要迅速调整产品策略和销售模式，以适应新的市场环境。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加强线上销售渠道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在实体店经营受限的情况下，服装品牌需要加强线上销售渠道的建设，提高电商平台的运营能力和用户体验。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优化供应链和库存管理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面对供应链中断和库存积压等问题，服装企业需要优化供应链管理和库存管理，降低运营成本和风险。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服装行业面临的挑战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防疫措施与策略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每日对员工进行体温检测和健康状况登记，发现异常及时上报。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要求员工在工作期间全程佩戴口罩，并定期更换。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加强员工个人卫生教育，提高员工自我防护意识，如勤洗手、避免触摸面部等。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对店内环境、试衣间、收银台等公共区域进行定期消毒，确保环境清洁卫生。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保持店内空气流通，定期开窗通风或使用空气净化设备。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合理安排顾客进店时间和人数，避免人员聚集。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减少聚集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场所消毒与通风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要求顾客进店前佩戴口罩，并进行体温检测。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提供免洗洗手液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在店内提供免洗洗手液，方便顾客随时清洁双手。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保持距离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在店内设置安全距离标识，引导顾客保持安全距离。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限制试衣间使用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根据疫情情况，可暂时关闭试衣间或限制试衣间使用人数和时间。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顾客安全防护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生产环节防疫措施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选择符合防疫要求的供应商，建立供应商档案，定期评估其防疫措施执行情况。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供应商筛选与管理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对所有进厂的原材料进行严格检验，确保无病毒污染。设置原材料隔离区，对检验合格的原材料进行隔离存放，避免交叉污染。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原材料检验与隔离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为采购人员配备必要的防护用品，如口罩、手套等，降低感染风险。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采购人员防护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原材料采购与检验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生产车间清洁与消毒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员工健康监测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建立员工健康档案，每日监测员工体温和健康状况，发现异常情况及时采取相应措施。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合理安排生产计划和员工排班，确保员工之间保持安全距离，减少人员聚集。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定期对生产车间进行全面清洁和消毒，确保生产环境安全卫生。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个人防护用品配备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为员工配备口罩、手套等必要的个人防护用品，并监督其正确使用。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生产车间防疫管理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https://d.book118.com/487142164022006032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2024-09-04T18:34:27.175</cp:lastPrinted>
  <dcterms:created xsi:type="dcterms:W3CDTF">2024-09-04T10:34:27Z</dcterms:created>
  <dcterms:modified xsi:type="dcterms:W3CDTF">2024-09-04T10:34:29Z</dcterms:modified>
</cp:coreProperties>
</file>