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27F7CB-4C2A-48CC-B19F-8B8194BED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D3797D-4C0B-4192-9B38-74C025E4F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24BC9-3469-4547-880D-DBC7D2830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96CC70-8FEE-46AD-A90D-60F2FC488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C5FE1D-ED33-433F-A526-3C03F1978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45BDA6-5EBE-470F-847E-EAD4A082C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503663-3260-48AD-BE47-E751252E6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F7AB7A-AF8E-455B-8F46-C87E46AF2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7F1667-0B84-4068-BA4A-20F4C07B5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06E85F-A6BA-413D-8BDC-4A07812A8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0C7EA7-B70E-4B94-980E-2FA45775D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14512204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心理健康人格分析报告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人格分析理论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心理健康与人格的关系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心理健康人格分析案例研究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本报告旨在分析被试者的心理健康状况，通过人格测试评估其心理特质和行为倾向，为进一步的心理咨询和治疗提供依据。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随着社会压力的增加和生活节奏的加快，心理健康问题日益受到关注。了解个体的心理特质和行为倾向对于预防心理障碍、提高生活质量具有重要意义。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7639" r="763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报告的范围和限制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本报告主要关注被试者的心理健康状况和人格特质，分析其在应对压力、情绪调节等方面的表现。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由于个体差异和测试工具的局限性，本报告所得结论可能存在一定的误差。此外，报告结果仅供参考，不应用于任何形式的歧视或判断。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22" r="21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心理健康不仅指没有心理疾病，还包括积极情绪、良好的自我认知、社会适应性以及有效应对压力的能力。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心理健康是指个体内部心理过程和外部环境的协调一致，以及个体在应对生活压力和挑战时表现出良好的适应能力。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心理健康对个人的整体福祉和幸福感有重要影响，是实现个人潜能和达成人生目标的基础。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心理健康有助于提高个体的工作效率、学习效果和社会参与度，同时降低患病风险和医疗开支。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921" r="1592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562" r="1556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过度担心、紧张不安、恐惧和忧虑等情绪症状，以及躯体症状如颤抖、出汗和呼吸急促等。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持续的情绪低落、失去兴趣和快乐感，伴随睡眠障碍、食欲改变、精力减退等症状。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如偏执型、分裂型、反社会型等，表现为持续的异常行为模式、情感反应和人际关系。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人格障碍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包括幻觉、妄想、思维障碍等症状，可能导致个体与现实世界的脱离。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精神分裂症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心理健康问题的类型和症状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人格分析理论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人格是指个体在心理、情感和行为上相对稳定的特征，由个人的价值观、信仰、动机、情感和行为模式等构成。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人格是一个复杂的结构，它包括了人的思想、情感和行为等多个方面。人格决定了人们对世界的看法和反应方式，并影响了个体的行为和决策。人格由个人的心理特质、情感、价值观、信仰、动机等多个方面构成，这些方面相互交织、相互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人格的定义和构成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人格分析的方法包括自我报告法、观察法、实验法等，而人格分析的工具则包括问卷、量表、访谈等。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格分析的方法多种多样，其中包括自我报告法、观察法、实验法等。自我报告法是最常用的一种方法，通过让个体回答一系列问题或完成一份问卷来评估其人格特征。观察法则是通过观察个体的行为和表现来评估其人格特征。实验法则通过设置特定的情境来观察个体的反应和行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人格分析的方法和工具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常见的人格类型和特点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常见的人格类型包括外向型、内向型、开放性、责任心等，每种类型都有其独特的特点和优势。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向型的人通常善于交际、开朗、乐观，他们喜欢与人交往，善于表达自己的想法和情感。内向型的人则较为安静、内敛，他们更喜欢独处，善于思考和反思。开放性的人富有创造力、好奇心强，他们喜欢尝试新事物，寻求刺激和挑战。责任心的人则非常有条理、严谨，他们注重细节和规则，追求完美和卓越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心理健康与人格的关系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https://d.book118.com/487145122046006051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2024-09-24T07:28:13.624</cp:lastPrinted>
  <dcterms:created xsi:type="dcterms:W3CDTF">2024-09-23T23:28:13Z</dcterms:created>
  <dcterms:modified xsi:type="dcterms:W3CDTF">2024-09-23T23:28:15Z</dcterms:modified>
</cp:coreProperties>
</file>