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0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DF80890-93C5-4AB3-9391-20EA3E15A21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0B1DA-B335-42CA-AC3E-63B357396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2CBB8-76CC-4E0F-BE32-47F97C235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6B462-F943-4D0C-A145-94E77CC6B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CFC00-53AB-4032-8DFB-420F9681A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698F8-BE4E-47A5-B97F-4DCABFA9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8E4F2-16B1-49EB-ACB3-82B325012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2409BD-76FE-4DF8-890A-E52D79828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FF56B-86C3-49B5-A9D2-6A1358189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1B1FC-4569-45F3-9561-BED57D756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109B1-87E6-4E24-8B2F-E557F0870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2FDDE-C081-46CE-983B-55589B7E6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83F4C69-C919-4A4D-A074-E079A3D30F0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C91B67B-D43F-496A-9889-BFBA11C4406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4604103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3240"/>
            <a:ext cx="12191040" cy="686340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791280" y="2309400"/>
            <a:ext cx="4686480" cy="23454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400" b="1" strike="noStrike" spc="299">
                <a:solidFill>
                  <a:schemeClr val="dk1"/>
                </a:solidFill>
                <a:latin typeface="Arial"/>
                <a:ea typeface="微软雅黑"/>
              </a:rPr>
              <a:t>儿童音乐天赋的启蒙方法</a:t>
            </a:r>
            <a:endParaRPr lang="en-US" sz="4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145440" y="5130720"/>
            <a:ext cx="2594160" cy="51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Arial"/>
                <a:ea typeface="微软雅黑"/>
              </a:rPr>
              <a:t>制作人：</a:t>
            </a:r>
            <a:r>
              <a:rPr lang="en-US" sz="1400" b="0" strike="noStrike" spc="-1">
                <a:solidFill>
                  <a:schemeClr val="lt1"/>
                </a:solidFill>
                <a:latin typeface="Arial"/>
                <a:ea typeface="微软雅黑"/>
              </a:rPr>
              <a:t>XX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algn="ctr" defTabSz="914400">
              <a:lnSpc>
                <a:spcPct val="100000"/>
              </a:lnSpc>
            </a:pP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-720" y="5760"/>
            <a:ext cx="12191760" cy="684540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3888000" y="2426400"/>
            <a:ext cx="1867680" cy="24375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8000" b="1" strike="noStrike" spc="299">
                <a:solidFill>
                  <a:srgbClr val="FFDA59"/>
                </a:solidFill>
                <a:latin typeface="Arial"/>
                <a:ea typeface="微软雅黑"/>
              </a:rPr>
              <a:t>目</a:t>
            </a:r>
            <a:br>
              <a:rPr sz="8000"/>
            </a:br>
            <a:r>
              <a:rPr lang="zh-CN" sz="8000" b="1" strike="noStrike" spc="299">
                <a:solidFill>
                  <a:srgbClr val="FFDA59"/>
                </a:solidFill>
                <a:latin typeface="Arial"/>
                <a:ea typeface="微软雅黑"/>
              </a:rPr>
              <a:t>录</a:t>
            </a:r>
            <a:endParaRPr lang="en-US" sz="8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027560" y="1184040"/>
            <a:ext cx="4661640" cy="501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儿童音乐天赋的启蒙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儿童音乐启蒙的方法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儿童音乐启蒙的实践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培养儿童音乐自信心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音乐启蒙活动的持续发展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9360"/>
            <a:ext cx="12191040" cy="68378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1080720" y="1141200"/>
            <a:ext cx="4745520" cy="10702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/>
          <a:p>
            <a:pPr marL="228600" indent="-228600" algn="ctr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72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7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624960" y="3700080"/>
            <a:ext cx="49921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28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28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28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儿童音乐天赋的启蒙</a:t>
            </a:r>
            <a:endParaRPr lang="en-US" sz="2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1"/>
          <p:cNvPicPr/>
          <p:nvPr/>
        </p:nvPicPr>
        <p:blipFill>
          <a:blip r:embed="rId2"/>
          <a:stretch>
            <a:fillRect/>
          </a:stretch>
        </p:blipFill>
        <p:spPr>
          <a:xfrm rot="10800000">
            <a:off x="1080" y="-25200"/>
            <a:ext cx="12191040" cy="690912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8520" y="358920"/>
            <a:ext cx="6528240" cy="1378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2800" b="1" strike="noStrike" spc="299">
                <a:solidFill>
                  <a:schemeClr val="accent1">
                    <a:lumMod val="75000"/>
                  </a:schemeClr>
                </a:solidFill>
                <a:latin typeface="Arial"/>
                <a:ea typeface="微软雅黑"/>
              </a:rPr>
              <a:t>什么是音乐天赋</a:t>
            </a:r>
            <a:endParaRPr lang="en-US" sz="2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530280" y="2092320"/>
            <a:ext cx="66672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定义儿童的音乐潜力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586080" y="1432080"/>
            <a:ext cx="5455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音乐天赋的概念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619200" y="5112360"/>
            <a:ext cx="6580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615240" y="4374360"/>
            <a:ext cx="54252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616680" y="3602520"/>
            <a:ext cx="65826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观察和识别潜在才能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614520" y="2864520"/>
            <a:ext cx="5426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如何发现儿童的音乐天赋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https://d.book118.com/487146041035006054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儿童音乐天赋的启蒙方法</vt:lpstr>
      <vt:lpstr>目录</vt:lpstr>
      <vt:lpstr>第1章 儿童音乐天赋的启蒙</vt:lpstr>
      <vt:lpstr>什么是音乐天赋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2024-09-28T11:06:01.693</cp:lastPrinted>
  <dcterms:created xsi:type="dcterms:W3CDTF">2024-09-28T03:06:01Z</dcterms:created>
  <dcterms:modified xsi:type="dcterms:W3CDTF">2024-09-28T03:06:03Z</dcterms:modified>
</cp:coreProperties>
</file>